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media/image2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56" r:id="rId3"/>
    <p:sldId id="257" r:id="rId4"/>
    <p:sldId id="259" r:id="rId5"/>
    <p:sldId id="264" r:id="rId6"/>
    <p:sldId id="433" r:id="rId7"/>
    <p:sldId id="434" r:id="rId8"/>
    <p:sldId id="422" r:id="rId9"/>
    <p:sldId id="423" r:id="rId10"/>
    <p:sldId id="426" r:id="rId11"/>
    <p:sldId id="427" r:id="rId12"/>
    <p:sldId id="428" r:id="rId13"/>
    <p:sldId id="429" r:id="rId14"/>
    <p:sldId id="430" r:id="rId15"/>
    <p:sldId id="431" r:id="rId16"/>
    <p:sldId id="291" r:id="rId17"/>
  </p:sldIdLst>
  <p:sldSz cx="12192000" cy="6858000"/>
  <p:notesSz cx="6858000" cy="9144000"/>
  <p:embeddedFontLst>
    <p:embeddedFont>
      <p:font typeface="等线" panose="02010600030101010101" charset="-122"/>
      <p:regular r:id="rId22"/>
    </p:embeddedFont>
    <p:embeddedFont>
      <p:font typeface="汉仪旗黑-55简" panose="00020600040101010101" pitchFamily="18" charset="-122"/>
      <p:regular r:id="rId23"/>
    </p:embeddedFont>
  </p:embeddedFontLst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4FB"/>
    <a:srgbClr val="0590DB"/>
    <a:srgbClr val="066ECA"/>
    <a:srgbClr val="00A4E6"/>
    <a:srgbClr val="0164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 showGuides="1">
      <p:cViewPr varScale="1">
        <p:scale>
          <a:sx n="118" d="100"/>
          <a:sy n="118" d="100"/>
        </p:scale>
        <p:origin x="514" y="82"/>
      </p:cViewPr>
      <p:guideLst>
        <p:guide orient="horz" pos="2558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43.xml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38548-E3A6-49E7-9D98-63379EA6BE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A40CB-146D-4272-BB38-8A80F8E5A5C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ED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7926788" y="2071800"/>
            <a:ext cx="2714400" cy="2714400"/>
            <a:chOff x="8323028" y="1719042"/>
            <a:chExt cx="2714400" cy="2714400"/>
          </a:xfrm>
        </p:grpSpPr>
        <p:sp>
          <p:nvSpPr>
            <p:cNvPr id="8" name="椭圆 7"/>
            <p:cNvSpPr/>
            <p:nvPr/>
          </p:nvSpPr>
          <p:spPr>
            <a:xfrm>
              <a:off x="8323028" y="1719042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EDF4FB">
                    <a:lumMod val="89000"/>
                  </a:srgbClr>
                </a:gs>
                <a:gs pos="100000">
                  <a:sysClr val="window" lastClr="FFFFFF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8604452" y="2000466"/>
              <a:ext cx="2151553" cy="2165653"/>
              <a:chOff x="3277382" y="1375565"/>
              <a:chExt cx="2278856" cy="2293790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277382" y="1375565"/>
                <a:ext cx="2278856" cy="2278856"/>
              </a:xfrm>
              <a:prstGeom prst="ellipse">
                <a:avLst/>
              </a:prstGeom>
              <a:solidFill>
                <a:srgbClr val="EDF4F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39700" dist="190500" dir="2700000" algn="ctr" rotWithShape="0">
                  <a:srgbClr val="5B9BD5">
                    <a:lumMod val="60000"/>
                    <a:lumOff val="40000"/>
                    <a:alpha val="41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3277382" y="1390499"/>
                <a:ext cx="2278856" cy="2278856"/>
              </a:xfrm>
              <a:prstGeom prst="ellipse">
                <a:avLst/>
              </a:prstGeom>
              <a:solidFill>
                <a:srgbClr val="EDF4F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52400" dist="190500" dir="13500000" algn="ctr" rotWithShape="0">
                  <a:sysClr val="window" lastClr="FFFFFF">
                    <a:alpha val="66000"/>
                  </a:sys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8789149" y="2185163"/>
              <a:ext cx="1782158" cy="1782158"/>
            </a:xfrm>
            <a:prstGeom prst="ellipse">
              <a:avLst/>
            </a:prstGeom>
            <a:gradFill flip="none" rotWithShape="1">
              <a:gsLst>
                <a:gs pos="0">
                  <a:srgbClr val="00A4E6"/>
                </a:gs>
                <a:gs pos="100000">
                  <a:srgbClr val="066DCA"/>
                </a:gs>
              </a:gsLst>
              <a:lin ang="54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/>
              <a:endParaRPr lang="en-US" altLang="en-US" kern="0" dirty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</a:endParaRPr>
            </a:p>
          </p:txBody>
        </p:sp>
      </p:grpSp>
      <p:sp>
        <p:nvSpPr>
          <p:cNvPr id="13" name="Freeform 5"/>
          <p:cNvSpPr/>
          <p:nvPr userDrawn="1"/>
        </p:nvSpPr>
        <p:spPr bwMode="auto">
          <a:xfrm>
            <a:off x="9871075" y="0"/>
            <a:ext cx="2320925" cy="6872288"/>
          </a:xfrm>
          <a:custGeom>
            <a:avLst/>
            <a:gdLst>
              <a:gd name="T0" fmla="*/ 0 w 729"/>
              <a:gd name="T1" fmla="*/ 0 h 2160"/>
              <a:gd name="T2" fmla="*/ 0 w 729"/>
              <a:gd name="T3" fmla="*/ 494 h 2160"/>
              <a:gd name="T4" fmla="*/ 86 w 729"/>
              <a:gd name="T5" fmla="*/ 661 h 2160"/>
              <a:gd name="T6" fmla="*/ 304 w 729"/>
              <a:gd name="T7" fmla="*/ 1080 h 2160"/>
              <a:gd name="T8" fmla="*/ 86 w 729"/>
              <a:gd name="T9" fmla="*/ 1500 h 2160"/>
              <a:gd name="T10" fmla="*/ 0 w 729"/>
              <a:gd name="T11" fmla="*/ 1666 h 2160"/>
              <a:gd name="T12" fmla="*/ 0 w 729"/>
              <a:gd name="T13" fmla="*/ 2160 h 2160"/>
              <a:gd name="T14" fmla="*/ 729 w 729"/>
              <a:gd name="T15" fmla="*/ 2160 h 2160"/>
              <a:gd name="T16" fmla="*/ 729 w 729"/>
              <a:gd name="T17" fmla="*/ 0 h 2160"/>
              <a:gd name="T18" fmla="*/ 0 w 729"/>
              <a:gd name="T19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29" h="2160">
                <a:moveTo>
                  <a:pt x="0" y="0"/>
                </a:moveTo>
                <a:cubicBezTo>
                  <a:pt x="0" y="494"/>
                  <a:pt x="0" y="494"/>
                  <a:pt x="0" y="494"/>
                </a:cubicBezTo>
                <a:cubicBezTo>
                  <a:pt x="0" y="561"/>
                  <a:pt x="31" y="623"/>
                  <a:pt x="86" y="661"/>
                </a:cubicBezTo>
                <a:cubicBezTo>
                  <a:pt x="218" y="753"/>
                  <a:pt x="304" y="907"/>
                  <a:pt x="304" y="1080"/>
                </a:cubicBezTo>
                <a:cubicBezTo>
                  <a:pt x="304" y="1254"/>
                  <a:pt x="218" y="1407"/>
                  <a:pt x="86" y="1500"/>
                </a:cubicBezTo>
                <a:cubicBezTo>
                  <a:pt x="31" y="1538"/>
                  <a:pt x="0" y="1600"/>
                  <a:pt x="0" y="1666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729" y="2160"/>
                  <a:pt x="729" y="2160"/>
                  <a:pt x="729" y="2160"/>
                </a:cubicBezTo>
                <a:cubicBezTo>
                  <a:pt x="729" y="0"/>
                  <a:pt x="729" y="0"/>
                  <a:pt x="729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A4E6"/>
              </a:gs>
              <a:gs pos="100000">
                <a:srgbClr val="066DCA"/>
              </a:gs>
            </a:gsLst>
            <a:lin ang="54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zh-CN" altLang="en-US" kern="0">
              <a:solidFill>
                <a:prstClr val="black"/>
              </a:solidFill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  <p:sp>
        <p:nvSpPr>
          <p:cNvPr id="14" name="任意多边形: 形状 13"/>
          <p:cNvSpPr/>
          <p:nvPr userDrawn="1"/>
        </p:nvSpPr>
        <p:spPr>
          <a:xfrm>
            <a:off x="9871076" y="483246"/>
            <a:ext cx="1444801" cy="2845057"/>
          </a:xfrm>
          <a:custGeom>
            <a:avLst/>
            <a:gdLst>
              <a:gd name="connsiteX0" fmla="*/ 0 w 1444801"/>
              <a:gd name="connsiteY0" fmla="*/ 0 h 2845057"/>
              <a:gd name="connsiteX1" fmla="*/ 100328 w 1444801"/>
              <a:gd name="connsiteY1" fmla="*/ 15311 h 2845057"/>
              <a:gd name="connsiteX2" fmla="*/ 1444801 w 1444801"/>
              <a:gd name="connsiteY2" fmla="*/ 1664924 h 2845057"/>
              <a:gd name="connsiteX3" fmla="*/ 1060298 w 1444801"/>
              <a:gd name="connsiteY3" fmla="*/ 2735991 h 2845057"/>
              <a:gd name="connsiteX4" fmla="*/ 961172 w 1444801"/>
              <a:gd name="connsiteY4" fmla="*/ 2845057 h 2845057"/>
              <a:gd name="connsiteX5" fmla="*/ 955262 w 1444801"/>
              <a:gd name="connsiteY5" fmla="*/ 2749593 h 2845057"/>
              <a:gd name="connsiteX6" fmla="*/ 273799 w 1444801"/>
              <a:gd name="connsiteY6" fmla="*/ 1619803 h 2845057"/>
              <a:gd name="connsiteX7" fmla="*/ 0 w 1444801"/>
              <a:gd name="connsiteY7" fmla="*/ 1088473 h 2845057"/>
              <a:gd name="connsiteX8" fmla="*/ 0 w 1444801"/>
              <a:gd name="connsiteY8" fmla="*/ 35545 h 2845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4801" h="2845057">
                <a:moveTo>
                  <a:pt x="0" y="0"/>
                </a:moveTo>
                <a:lnTo>
                  <a:pt x="100328" y="15311"/>
                </a:lnTo>
                <a:cubicBezTo>
                  <a:pt x="867617" y="172322"/>
                  <a:pt x="1444801" y="851219"/>
                  <a:pt x="1444801" y="1664924"/>
                </a:cubicBezTo>
                <a:cubicBezTo>
                  <a:pt x="1444801" y="2071777"/>
                  <a:pt x="1300505" y="2444928"/>
                  <a:pt x="1060298" y="2735991"/>
                </a:cubicBezTo>
                <a:lnTo>
                  <a:pt x="961172" y="2845057"/>
                </a:lnTo>
                <a:lnTo>
                  <a:pt x="955262" y="2749593"/>
                </a:lnTo>
                <a:cubicBezTo>
                  <a:pt x="897110" y="2283070"/>
                  <a:pt x="641518" y="1875923"/>
                  <a:pt x="273799" y="1619803"/>
                </a:cubicBezTo>
                <a:cubicBezTo>
                  <a:pt x="98695" y="1498901"/>
                  <a:pt x="0" y="1301641"/>
                  <a:pt x="0" y="1088473"/>
                </a:cubicBezTo>
                <a:cubicBezTo>
                  <a:pt x="0" y="1088473"/>
                  <a:pt x="0" y="1088473"/>
                  <a:pt x="0" y="35545"/>
                </a:cubicBezTo>
                <a:close/>
              </a:path>
            </a:pathLst>
          </a:custGeom>
          <a:gradFill>
            <a:gsLst>
              <a:gs pos="0">
                <a:srgbClr val="00A4E6"/>
              </a:gs>
              <a:gs pos="100000">
                <a:srgbClr val="066DCA">
                  <a:alpha val="3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/>
        </p:nvSpPr>
        <p:spPr>
          <a:xfrm>
            <a:off x="9871076" y="4521372"/>
            <a:ext cx="795017" cy="1850391"/>
          </a:xfrm>
          <a:custGeom>
            <a:avLst/>
            <a:gdLst>
              <a:gd name="connsiteX0" fmla="*/ 554846 w 795017"/>
              <a:gd name="connsiteY0" fmla="*/ 0 h 1850391"/>
              <a:gd name="connsiteX1" fmla="*/ 588891 w 795017"/>
              <a:gd name="connsiteY1" fmla="*/ 45527 h 1850391"/>
              <a:gd name="connsiteX2" fmla="*/ 795017 w 795017"/>
              <a:gd name="connsiteY2" fmla="*/ 720336 h 1850391"/>
              <a:gd name="connsiteX3" fmla="*/ 57875 w 795017"/>
              <a:gd name="connsiteY3" fmla="*/ 1832425 h 1850391"/>
              <a:gd name="connsiteX4" fmla="*/ 0 w 795017"/>
              <a:gd name="connsiteY4" fmla="*/ 1850391 h 1850391"/>
              <a:gd name="connsiteX5" fmla="*/ 0 w 795017"/>
              <a:gd name="connsiteY5" fmla="*/ 1840186 h 1850391"/>
              <a:gd name="connsiteX6" fmla="*/ 0 w 795017"/>
              <a:gd name="connsiteY6" fmla="*/ 779200 h 1850391"/>
              <a:gd name="connsiteX7" fmla="*/ 273799 w 795017"/>
              <a:gd name="connsiteY7" fmla="*/ 251051 h 1850391"/>
              <a:gd name="connsiteX8" fmla="*/ 424279 w 795017"/>
              <a:gd name="connsiteY8" fmla="*/ 131387 h 1850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017" h="1850391">
                <a:moveTo>
                  <a:pt x="554846" y="0"/>
                </a:moveTo>
                <a:lnTo>
                  <a:pt x="588891" y="45527"/>
                </a:lnTo>
                <a:cubicBezTo>
                  <a:pt x="719028" y="238155"/>
                  <a:pt x="795017" y="470372"/>
                  <a:pt x="795017" y="720336"/>
                </a:cubicBezTo>
                <a:cubicBezTo>
                  <a:pt x="795017" y="1220265"/>
                  <a:pt x="491062" y="1649202"/>
                  <a:pt x="57875" y="1832425"/>
                </a:cubicBezTo>
                <a:lnTo>
                  <a:pt x="0" y="1850391"/>
                </a:lnTo>
                <a:lnTo>
                  <a:pt x="0" y="1840186"/>
                </a:lnTo>
                <a:cubicBezTo>
                  <a:pt x="0" y="1608035"/>
                  <a:pt x="0" y="1270361"/>
                  <a:pt x="0" y="779200"/>
                </a:cubicBezTo>
                <a:cubicBezTo>
                  <a:pt x="0" y="569213"/>
                  <a:pt x="98695" y="371953"/>
                  <a:pt x="273799" y="251051"/>
                </a:cubicBezTo>
                <a:cubicBezTo>
                  <a:pt x="326330" y="214065"/>
                  <a:pt x="376573" y="174096"/>
                  <a:pt x="424279" y="131387"/>
                </a:cubicBezTo>
                <a:close/>
              </a:path>
            </a:pathLst>
          </a:custGeom>
          <a:gradFill>
            <a:gsLst>
              <a:gs pos="0">
                <a:srgbClr val="00A4E6">
                  <a:alpha val="14000"/>
                </a:srgbClr>
              </a:gs>
              <a:gs pos="100000">
                <a:srgbClr val="066DC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ED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  <p:sp>
        <p:nvSpPr>
          <p:cNvPr id="7" name="任意多边形: 形状 6"/>
          <p:cNvSpPr/>
          <p:nvPr userDrawn="1"/>
        </p:nvSpPr>
        <p:spPr>
          <a:xfrm flipH="1">
            <a:off x="11482140" y="318985"/>
            <a:ext cx="138303" cy="158536"/>
          </a:xfrm>
          <a:custGeom>
            <a:avLst/>
            <a:gdLst>
              <a:gd name="connsiteX0" fmla="*/ 28608 w 439546"/>
              <a:gd name="connsiteY0" fmla="*/ 2601 h 503849"/>
              <a:gd name="connsiteX1" fmla="*/ 430064 w 439546"/>
              <a:gd name="connsiteY1" fmla="*/ 235446 h 503849"/>
              <a:gd name="connsiteX2" fmla="*/ 430064 w 439546"/>
              <a:gd name="connsiteY2" fmla="*/ 268404 h 503849"/>
              <a:gd name="connsiteX3" fmla="*/ 28608 w 439546"/>
              <a:gd name="connsiteY3" fmla="*/ 501249 h 503849"/>
              <a:gd name="connsiteX4" fmla="*/ 0 w 439546"/>
              <a:gd name="connsiteY4" fmla="*/ 484770 h 503849"/>
              <a:gd name="connsiteX5" fmla="*/ 0 w 439546"/>
              <a:gd name="connsiteY5" fmla="*/ 19080 h 503849"/>
              <a:gd name="connsiteX6" fmla="*/ 28608 w 439546"/>
              <a:gd name="connsiteY6" fmla="*/ 2601 h 5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546" h="503849">
                <a:moveTo>
                  <a:pt x="28608" y="2601"/>
                </a:moveTo>
                <a:lnTo>
                  <a:pt x="430064" y="235446"/>
                </a:lnTo>
                <a:cubicBezTo>
                  <a:pt x="442707" y="242779"/>
                  <a:pt x="442707" y="261071"/>
                  <a:pt x="430064" y="268404"/>
                </a:cubicBezTo>
                <a:lnTo>
                  <a:pt x="28608" y="501249"/>
                </a:lnTo>
                <a:cubicBezTo>
                  <a:pt x="15906" y="508616"/>
                  <a:pt x="0" y="499453"/>
                  <a:pt x="0" y="484770"/>
                </a:cubicBezTo>
                <a:lnTo>
                  <a:pt x="0" y="19080"/>
                </a:lnTo>
                <a:cubicBezTo>
                  <a:pt x="0" y="4397"/>
                  <a:pt x="15906" y="-4766"/>
                  <a:pt x="28608" y="2601"/>
                </a:cubicBezTo>
              </a:path>
            </a:pathLst>
          </a:custGeom>
          <a:solidFill>
            <a:srgbClr val="016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11764453" y="318985"/>
            <a:ext cx="138303" cy="158536"/>
          </a:xfrm>
          <a:custGeom>
            <a:avLst/>
            <a:gdLst>
              <a:gd name="connsiteX0" fmla="*/ 28608 w 439546"/>
              <a:gd name="connsiteY0" fmla="*/ 2601 h 503849"/>
              <a:gd name="connsiteX1" fmla="*/ 430064 w 439546"/>
              <a:gd name="connsiteY1" fmla="*/ 235446 h 503849"/>
              <a:gd name="connsiteX2" fmla="*/ 430064 w 439546"/>
              <a:gd name="connsiteY2" fmla="*/ 268404 h 503849"/>
              <a:gd name="connsiteX3" fmla="*/ 28608 w 439546"/>
              <a:gd name="connsiteY3" fmla="*/ 501249 h 503849"/>
              <a:gd name="connsiteX4" fmla="*/ 0 w 439546"/>
              <a:gd name="connsiteY4" fmla="*/ 484770 h 503849"/>
              <a:gd name="connsiteX5" fmla="*/ 0 w 439546"/>
              <a:gd name="connsiteY5" fmla="*/ 19080 h 503849"/>
              <a:gd name="connsiteX6" fmla="*/ 28608 w 439546"/>
              <a:gd name="connsiteY6" fmla="*/ 2601 h 5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546" h="503849">
                <a:moveTo>
                  <a:pt x="28608" y="2601"/>
                </a:moveTo>
                <a:lnTo>
                  <a:pt x="430064" y="235446"/>
                </a:lnTo>
                <a:cubicBezTo>
                  <a:pt x="442707" y="242779"/>
                  <a:pt x="442707" y="261071"/>
                  <a:pt x="430064" y="268404"/>
                </a:cubicBezTo>
                <a:lnTo>
                  <a:pt x="28608" y="501249"/>
                </a:lnTo>
                <a:cubicBezTo>
                  <a:pt x="15906" y="508616"/>
                  <a:pt x="0" y="499453"/>
                  <a:pt x="0" y="484770"/>
                </a:cubicBezTo>
                <a:lnTo>
                  <a:pt x="0" y="19080"/>
                </a:lnTo>
                <a:cubicBezTo>
                  <a:pt x="0" y="4397"/>
                  <a:pt x="15906" y="-4766"/>
                  <a:pt x="28608" y="2601"/>
                </a:cubicBezTo>
              </a:path>
            </a:pathLst>
          </a:custGeom>
          <a:solidFill>
            <a:srgbClr val="00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灯片编号占位符 5"/>
          <p:cNvSpPr txBox="1"/>
          <p:nvPr userDrawn="1"/>
        </p:nvSpPr>
        <p:spPr>
          <a:xfrm>
            <a:off x="11620500" y="6330679"/>
            <a:ext cx="5181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9CD2625-3114-47B5-B2B3-990170B50AB4}" type="slidenum">
              <a:rPr lang="zh-CN" altLang="en-US" sz="1600" smtClean="0">
                <a:solidFill>
                  <a:srgbClr val="01648D"/>
                </a:solidFill>
              </a:rPr>
            </a:fld>
            <a:endParaRPr lang="zh-CN" altLang="en-US" sz="1600" dirty="0">
              <a:solidFill>
                <a:srgbClr val="01648D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bg>
      <p:bgPr>
        <a:solidFill>
          <a:srgbClr val="ED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  <p:sp>
        <p:nvSpPr>
          <p:cNvPr id="7" name="任意多边形: 形状 6"/>
          <p:cNvSpPr/>
          <p:nvPr userDrawn="1"/>
        </p:nvSpPr>
        <p:spPr>
          <a:xfrm flipH="1">
            <a:off x="11482140" y="318985"/>
            <a:ext cx="138303" cy="158536"/>
          </a:xfrm>
          <a:custGeom>
            <a:avLst/>
            <a:gdLst>
              <a:gd name="connsiteX0" fmla="*/ 28608 w 439546"/>
              <a:gd name="connsiteY0" fmla="*/ 2601 h 503849"/>
              <a:gd name="connsiteX1" fmla="*/ 430064 w 439546"/>
              <a:gd name="connsiteY1" fmla="*/ 235446 h 503849"/>
              <a:gd name="connsiteX2" fmla="*/ 430064 w 439546"/>
              <a:gd name="connsiteY2" fmla="*/ 268404 h 503849"/>
              <a:gd name="connsiteX3" fmla="*/ 28608 w 439546"/>
              <a:gd name="connsiteY3" fmla="*/ 501249 h 503849"/>
              <a:gd name="connsiteX4" fmla="*/ 0 w 439546"/>
              <a:gd name="connsiteY4" fmla="*/ 484770 h 503849"/>
              <a:gd name="connsiteX5" fmla="*/ 0 w 439546"/>
              <a:gd name="connsiteY5" fmla="*/ 19080 h 503849"/>
              <a:gd name="connsiteX6" fmla="*/ 28608 w 439546"/>
              <a:gd name="connsiteY6" fmla="*/ 2601 h 5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546" h="503849">
                <a:moveTo>
                  <a:pt x="28608" y="2601"/>
                </a:moveTo>
                <a:lnTo>
                  <a:pt x="430064" y="235446"/>
                </a:lnTo>
                <a:cubicBezTo>
                  <a:pt x="442707" y="242779"/>
                  <a:pt x="442707" y="261071"/>
                  <a:pt x="430064" y="268404"/>
                </a:cubicBezTo>
                <a:lnTo>
                  <a:pt x="28608" y="501249"/>
                </a:lnTo>
                <a:cubicBezTo>
                  <a:pt x="15906" y="508616"/>
                  <a:pt x="0" y="499453"/>
                  <a:pt x="0" y="484770"/>
                </a:cubicBezTo>
                <a:lnTo>
                  <a:pt x="0" y="19080"/>
                </a:lnTo>
                <a:cubicBezTo>
                  <a:pt x="0" y="4397"/>
                  <a:pt x="15906" y="-4766"/>
                  <a:pt x="28608" y="2601"/>
                </a:cubicBezTo>
              </a:path>
            </a:pathLst>
          </a:custGeom>
          <a:solidFill>
            <a:srgbClr val="016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11764453" y="318985"/>
            <a:ext cx="138303" cy="158536"/>
          </a:xfrm>
          <a:custGeom>
            <a:avLst/>
            <a:gdLst>
              <a:gd name="connsiteX0" fmla="*/ 28608 w 439546"/>
              <a:gd name="connsiteY0" fmla="*/ 2601 h 503849"/>
              <a:gd name="connsiteX1" fmla="*/ 430064 w 439546"/>
              <a:gd name="connsiteY1" fmla="*/ 235446 h 503849"/>
              <a:gd name="connsiteX2" fmla="*/ 430064 w 439546"/>
              <a:gd name="connsiteY2" fmla="*/ 268404 h 503849"/>
              <a:gd name="connsiteX3" fmla="*/ 28608 w 439546"/>
              <a:gd name="connsiteY3" fmla="*/ 501249 h 503849"/>
              <a:gd name="connsiteX4" fmla="*/ 0 w 439546"/>
              <a:gd name="connsiteY4" fmla="*/ 484770 h 503849"/>
              <a:gd name="connsiteX5" fmla="*/ 0 w 439546"/>
              <a:gd name="connsiteY5" fmla="*/ 19080 h 503849"/>
              <a:gd name="connsiteX6" fmla="*/ 28608 w 439546"/>
              <a:gd name="connsiteY6" fmla="*/ 2601 h 5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546" h="503849">
                <a:moveTo>
                  <a:pt x="28608" y="2601"/>
                </a:moveTo>
                <a:lnTo>
                  <a:pt x="430064" y="235446"/>
                </a:lnTo>
                <a:cubicBezTo>
                  <a:pt x="442707" y="242779"/>
                  <a:pt x="442707" y="261071"/>
                  <a:pt x="430064" y="268404"/>
                </a:cubicBezTo>
                <a:lnTo>
                  <a:pt x="28608" y="501249"/>
                </a:lnTo>
                <a:cubicBezTo>
                  <a:pt x="15906" y="508616"/>
                  <a:pt x="0" y="499453"/>
                  <a:pt x="0" y="484770"/>
                </a:cubicBezTo>
                <a:lnTo>
                  <a:pt x="0" y="19080"/>
                </a:lnTo>
                <a:cubicBezTo>
                  <a:pt x="0" y="4397"/>
                  <a:pt x="15906" y="-4766"/>
                  <a:pt x="28608" y="2601"/>
                </a:cubicBezTo>
              </a:path>
            </a:pathLst>
          </a:custGeom>
          <a:solidFill>
            <a:srgbClr val="00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灯片编号占位符 5"/>
          <p:cNvSpPr txBox="1"/>
          <p:nvPr userDrawn="1"/>
        </p:nvSpPr>
        <p:spPr>
          <a:xfrm>
            <a:off x="11620500" y="6330679"/>
            <a:ext cx="5181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9CD2625-3114-47B5-B2B3-990170B50AB4}" type="slidenum">
              <a:rPr lang="zh-CN" altLang="en-US" sz="1600" smtClean="0">
                <a:solidFill>
                  <a:srgbClr val="01648D"/>
                </a:solidFill>
              </a:rPr>
            </a:fld>
            <a:endParaRPr lang="zh-CN" altLang="en-US" sz="1600" dirty="0">
              <a:solidFill>
                <a:srgbClr val="01648D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bg>
      <p:bgPr>
        <a:solidFill>
          <a:srgbClr val="ED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  <p:sp>
        <p:nvSpPr>
          <p:cNvPr id="7" name="任意多边形: 形状 6"/>
          <p:cNvSpPr/>
          <p:nvPr userDrawn="1"/>
        </p:nvSpPr>
        <p:spPr>
          <a:xfrm flipH="1">
            <a:off x="11482140" y="318985"/>
            <a:ext cx="138303" cy="158536"/>
          </a:xfrm>
          <a:custGeom>
            <a:avLst/>
            <a:gdLst>
              <a:gd name="connsiteX0" fmla="*/ 28608 w 439546"/>
              <a:gd name="connsiteY0" fmla="*/ 2601 h 503849"/>
              <a:gd name="connsiteX1" fmla="*/ 430064 w 439546"/>
              <a:gd name="connsiteY1" fmla="*/ 235446 h 503849"/>
              <a:gd name="connsiteX2" fmla="*/ 430064 w 439546"/>
              <a:gd name="connsiteY2" fmla="*/ 268404 h 503849"/>
              <a:gd name="connsiteX3" fmla="*/ 28608 w 439546"/>
              <a:gd name="connsiteY3" fmla="*/ 501249 h 503849"/>
              <a:gd name="connsiteX4" fmla="*/ 0 w 439546"/>
              <a:gd name="connsiteY4" fmla="*/ 484770 h 503849"/>
              <a:gd name="connsiteX5" fmla="*/ 0 w 439546"/>
              <a:gd name="connsiteY5" fmla="*/ 19080 h 503849"/>
              <a:gd name="connsiteX6" fmla="*/ 28608 w 439546"/>
              <a:gd name="connsiteY6" fmla="*/ 2601 h 5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546" h="503849">
                <a:moveTo>
                  <a:pt x="28608" y="2601"/>
                </a:moveTo>
                <a:lnTo>
                  <a:pt x="430064" y="235446"/>
                </a:lnTo>
                <a:cubicBezTo>
                  <a:pt x="442707" y="242779"/>
                  <a:pt x="442707" y="261071"/>
                  <a:pt x="430064" y="268404"/>
                </a:cubicBezTo>
                <a:lnTo>
                  <a:pt x="28608" y="501249"/>
                </a:lnTo>
                <a:cubicBezTo>
                  <a:pt x="15906" y="508616"/>
                  <a:pt x="0" y="499453"/>
                  <a:pt x="0" y="484770"/>
                </a:cubicBezTo>
                <a:lnTo>
                  <a:pt x="0" y="19080"/>
                </a:lnTo>
                <a:cubicBezTo>
                  <a:pt x="0" y="4397"/>
                  <a:pt x="15906" y="-4766"/>
                  <a:pt x="28608" y="2601"/>
                </a:cubicBezTo>
              </a:path>
            </a:pathLst>
          </a:custGeom>
          <a:solidFill>
            <a:srgbClr val="0164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11764453" y="318985"/>
            <a:ext cx="138303" cy="158536"/>
          </a:xfrm>
          <a:custGeom>
            <a:avLst/>
            <a:gdLst>
              <a:gd name="connsiteX0" fmla="*/ 28608 w 439546"/>
              <a:gd name="connsiteY0" fmla="*/ 2601 h 503849"/>
              <a:gd name="connsiteX1" fmla="*/ 430064 w 439546"/>
              <a:gd name="connsiteY1" fmla="*/ 235446 h 503849"/>
              <a:gd name="connsiteX2" fmla="*/ 430064 w 439546"/>
              <a:gd name="connsiteY2" fmla="*/ 268404 h 503849"/>
              <a:gd name="connsiteX3" fmla="*/ 28608 w 439546"/>
              <a:gd name="connsiteY3" fmla="*/ 501249 h 503849"/>
              <a:gd name="connsiteX4" fmla="*/ 0 w 439546"/>
              <a:gd name="connsiteY4" fmla="*/ 484770 h 503849"/>
              <a:gd name="connsiteX5" fmla="*/ 0 w 439546"/>
              <a:gd name="connsiteY5" fmla="*/ 19080 h 503849"/>
              <a:gd name="connsiteX6" fmla="*/ 28608 w 439546"/>
              <a:gd name="connsiteY6" fmla="*/ 2601 h 5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546" h="503849">
                <a:moveTo>
                  <a:pt x="28608" y="2601"/>
                </a:moveTo>
                <a:lnTo>
                  <a:pt x="430064" y="235446"/>
                </a:lnTo>
                <a:cubicBezTo>
                  <a:pt x="442707" y="242779"/>
                  <a:pt x="442707" y="261071"/>
                  <a:pt x="430064" y="268404"/>
                </a:cubicBezTo>
                <a:lnTo>
                  <a:pt x="28608" y="501249"/>
                </a:lnTo>
                <a:cubicBezTo>
                  <a:pt x="15906" y="508616"/>
                  <a:pt x="0" y="499453"/>
                  <a:pt x="0" y="484770"/>
                </a:cubicBezTo>
                <a:lnTo>
                  <a:pt x="0" y="19080"/>
                </a:lnTo>
                <a:cubicBezTo>
                  <a:pt x="0" y="4397"/>
                  <a:pt x="15906" y="-4766"/>
                  <a:pt x="28608" y="2601"/>
                </a:cubicBezTo>
              </a:path>
            </a:pathLst>
          </a:custGeom>
          <a:solidFill>
            <a:srgbClr val="00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灯片编号占位符 5"/>
          <p:cNvSpPr txBox="1"/>
          <p:nvPr userDrawn="1"/>
        </p:nvSpPr>
        <p:spPr>
          <a:xfrm>
            <a:off x="11620500" y="6330679"/>
            <a:ext cx="5181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9CD2625-3114-47B5-B2B3-990170B50AB4}" type="slidenum">
              <a:rPr lang="zh-CN" altLang="en-US" sz="1600" smtClean="0">
                <a:solidFill>
                  <a:srgbClr val="01648D"/>
                </a:solidFill>
              </a:rPr>
            </a:fld>
            <a:endParaRPr lang="zh-CN" altLang="en-US" sz="1600" dirty="0">
              <a:solidFill>
                <a:srgbClr val="01648D"/>
              </a:solidFill>
            </a:endParaRPr>
          </a:p>
        </p:txBody>
      </p:sp>
      <p:sp>
        <p:nvSpPr>
          <p:cNvPr id="10" name="任意多边形: 形状 9"/>
          <p:cNvSpPr/>
          <p:nvPr userDrawn="1"/>
        </p:nvSpPr>
        <p:spPr bwMode="auto">
          <a:xfrm flipH="1">
            <a:off x="0" y="-14288"/>
            <a:ext cx="3796433" cy="6872288"/>
          </a:xfrm>
          <a:custGeom>
            <a:avLst/>
            <a:gdLst>
              <a:gd name="connsiteX0" fmla="*/ 2542597 w 3796433"/>
              <a:gd name="connsiteY0" fmla="*/ 0 h 6872288"/>
              <a:gd name="connsiteX1" fmla="*/ 221672 w 3796433"/>
              <a:gd name="connsiteY1" fmla="*/ 0 h 6872288"/>
              <a:gd name="connsiteX2" fmla="*/ 221672 w 3796433"/>
              <a:gd name="connsiteY2" fmla="*/ 0 h 6872288"/>
              <a:gd name="connsiteX3" fmla="*/ 0 w 3796433"/>
              <a:gd name="connsiteY3" fmla="*/ 0 h 6872288"/>
              <a:gd name="connsiteX4" fmla="*/ 0 w 3796433"/>
              <a:gd name="connsiteY4" fmla="*/ 1571718 h 6872288"/>
              <a:gd name="connsiteX5" fmla="*/ 273799 w 3796433"/>
              <a:gd name="connsiteY5" fmla="*/ 2103048 h 6872288"/>
              <a:gd name="connsiteX6" fmla="*/ 967848 w 3796433"/>
              <a:gd name="connsiteY6" fmla="*/ 3436144 h 6872288"/>
              <a:gd name="connsiteX7" fmla="*/ 273799 w 3796433"/>
              <a:gd name="connsiteY7" fmla="*/ 4772422 h 6872288"/>
              <a:gd name="connsiteX8" fmla="*/ 0 w 3796433"/>
              <a:gd name="connsiteY8" fmla="*/ 5300571 h 6872288"/>
              <a:gd name="connsiteX9" fmla="*/ 0 w 3796433"/>
              <a:gd name="connsiteY9" fmla="*/ 6872288 h 6872288"/>
              <a:gd name="connsiteX10" fmla="*/ 221672 w 3796433"/>
              <a:gd name="connsiteY10" fmla="*/ 6872288 h 6872288"/>
              <a:gd name="connsiteX11" fmla="*/ 236280 w 3796433"/>
              <a:gd name="connsiteY11" fmla="*/ 6872288 h 6872288"/>
              <a:gd name="connsiteX12" fmla="*/ 432530 w 3796433"/>
              <a:gd name="connsiteY12" fmla="*/ 6872288 h 6872288"/>
              <a:gd name="connsiteX13" fmla="*/ 455954 w 3796433"/>
              <a:gd name="connsiteY13" fmla="*/ 6872288 h 6872288"/>
              <a:gd name="connsiteX14" fmla="*/ 630214 w 3796433"/>
              <a:gd name="connsiteY14" fmla="*/ 6872288 h 6872288"/>
              <a:gd name="connsiteX15" fmla="*/ 659626 w 3796433"/>
              <a:gd name="connsiteY15" fmla="*/ 6872288 h 6872288"/>
              <a:gd name="connsiteX16" fmla="*/ 815148 w 3796433"/>
              <a:gd name="connsiteY16" fmla="*/ 6872288 h 6872288"/>
              <a:gd name="connsiteX17" fmla="*/ 847903 w 3796433"/>
              <a:gd name="connsiteY17" fmla="*/ 6872288 h 6872288"/>
              <a:gd name="connsiteX18" fmla="*/ 987758 w 3796433"/>
              <a:gd name="connsiteY18" fmla="*/ 6872288 h 6872288"/>
              <a:gd name="connsiteX19" fmla="*/ 1021388 w 3796433"/>
              <a:gd name="connsiteY19" fmla="*/ 6872288 h 6872288"/>
              <a:gd name="connsiteX20" fmla="*/ 1148469 w 3796433"/>
              <a:gd name="connsiteY20" fmla="*/ 6872288 h 6872288"/>
              <a:gd name="connsiteX21" fmla="*/ 1180687 w 3796433"/>
              <a:gd name="connsiteY21" fmla="*/ 6872288 h 6872288"/>
              <a:gd name="connsiteX22" fmla="*/ 1297706 w 3796433"/>
              <a:gd name="connsiteY22" fmla="*/ 6872288 h 6872288"/>
              <a:gd name="connsiteX23" fmla="*/ 1326406 w 3796433"/>
              <a:gd name="connsiteY23" fmla="*/ 6872288 h 6872288"/>
              <a:gd name="connsiteX24" fmla="*/ 1435894 w 3796433"/>
              <a:gd name="connsiteY24" fmla="*/ 6872288 h 6872288"/>
              <a:gd name="connsiteX25" fmla="*/ 1459148 w 3796433"/>
              <a:gd name="connsiteY25" fmla="*/ 6872288 h 6872288"/>
              <a:gd name="connsiteX26" fmla="*/ 1475508 w 3796433"/>
              <a:gd name="connsiteY26" fmla="*/ 6872288 h 6872288"/>
              <a:gd name="connsiteX27" fmla="*/ 1563457 w 3796433"/>
              <a:gd name="connsiteY27" fmla="*/ 6872288 h 6872288"/>
              <a:gd name="connsiteX28" fmla="*/ 1566738 w 3796433"/>
              <a:gd name="connsiteY28" fmla="*/ 6872288 h 6872288"/>
              <a:gd name="connsiteX29" fmla="*/ 1664978 w 3796433"/>
              <a:gd name="connsiteY29" fmla="*/ 6872288 h 6872288"/>
              <a:gd name="connsiteX30" fmla="*/ 1680821 w 3796433"/>
              <a:gd name="connsiteY30" fmla="*/ 6872288 h 6872288"/>
              <a:gd name="connsiteX31" fmla="*/ 1686366 w 3796433"/>
              <a:gd name="connsiteY31" fmla="*/ 6872288 h 6872288"/>
              <a:gd name="connsiteX32" fmla="*/ 1754293 w 3796433"/>
              <a:gd name="connsiteY32" fmla="*/ 6872288 h 6872288"/>
              <a:gd name="connsiteX33" fmla="*/ 1788410 w 3796433"/>
              <a:gd name="connsiteY33" fmla="*/ 6872288 h 6872288"/>
              <a:gd name="connsiteX34" fmla="*/ 1835109 w 3796433"/>
              <a:gd name="connsiteY34" fmla="*/ 6872288 h 6872288"/>
              <a:gd name="connsiteX35" fmla="*/ 1884050 w 3796433"/>
              <a:gd name="connsiteY35" fmla="*/ 6872288 h 6872288"/>
              <a:gd name="connsiteX36" fmla="*/ 1886650 w 3796433"/>
              <a:gd name="connsiteY36" fmla="*/ 6872288 h 6872288"/>
              <a:gd name="connsiteX37" fmla="*/ 1907850 w 3796433"/>
              <a:gd name="connsiteY37" fmla="*/ 6872288 h 6872288"/>
              <a:gd name="connsiteX38" fmla="*/ 1972942 w 3796433"/>
              <a:gd name="connsiteY38" fmla="*/ 6872288 h 6872288"/>
              <a:gd name="connsiteX39" fmla="*/ 1975965 w 3796433"/>
              <a:gd name="connsiteY39" fmla="*/ 6872288 h 6872288"/>
              <a:gd name="connsiteX40" fmla="*/ 2030809 w 3796433"/>
              <a:gd name="connsiteY40" fmla="*/ 6872288 h 6872288"/>
              <a:gd name="connsiteX41" fmla="*/ 2056781 w 3796433"/>
              <a:gd name="connsiteY41" fmla="*/ 6872288 h 6872288"/>
              <a:gd name="connsiteX42" fmla="*/ 2068984 w 3796433"/>
              <a:gd name="connsiteY42" fmla="*/ 6872288 h 6872288"/>
              <a:gd name="connsiteX43" fmla="*/ 2126570 w 3796433"/>
              <a:gd name="connsiteY43" fmla="*/ 6872288 h 6872288"/>
              <a:gd name="connsiteX44" fmla="*/ 2129522 w 3796433"/>
              <a:gd name="connsiteY44" fmla="*/ 6872288 h 6872288"/>
              <a:gd name="connsiteX45" fmla="*/ 2194614 w 3796433"/>
              <a:gd name="connsiteY45" fmla="*/ 6872288 h 6872288"/>
              <a:gd name="connsiteX46" fmla="*/ 2198532 w 3796433"/>
              <a:gd name="connsiteY46" fmla="*/ 6872288 h 6872288"/>
              <a:gd name="connsiteX47" fmla="*/ 2241595 w 3796433"/>
              <a:gd name="connsiteY47" fmla="*/ 6872288 h 6872288"/>
              <a:gd name="connsiteX48" fmla="*/ 2250096 w 3796433"/>
              <a:gd name="connsiteY48" fmla="*/ 6872288 h 6872288"/>
              <a:gd name="connsiteX49" fmla="*/ 2252481 w 3796433"/>
              <a:gd name="connsiteY49" fmla="*/ 6872288 h 6872288"/>
              <a:gd name="connsiteX50" fmla="*/ 2284661 w 3796433"/>
              <a:gd name="connsiteY50" fmla="*/ 6872288 h 6872288"/>
              <a:gd name="connsiteX51" fmla="*/ 2305626 w 3796433"/>
              <a:gd name="connsiteY51" fmla="*/ 6872288 h 6872288"/>
              <a:gd name="connsiteX52" fmla="*/ 2316392 w 3796433"/>
              <a:gd name="connsiteY52" fmla="*/ 6872288 h 6872288"/>
              <a:gd name="connsiteX53" fmla="*/ 2320925 w 3796433"/>
              <a:gd name="connsiteY53" fmla="*/ 6872288 h 6872288"/>
              <a:gd name="connsiteX54" fmla="*/ 2348242 w 3796433"/>
              <a:gd name="connsiteY54" fmla="*/ 6872288 h 6872288"/>
              <a:gd name="connsiteX55" fmla="*/ 2402306 w 3796433"/>
              <a:gd name="connsiteY55" fmla="*/ 6872288 h 6872288"/>
              <a:gd name="connsiteX56" fmla="*/ 2420204 w 3796433"/>
              <a:gd name="connsiteY56" fmla="*/ 6872288 h 6872288"/>
              <a:gd name="connsiteX57" fmla="*/ 2471768 w 3796433"/>
              <a:gd name="connsiteY57" fmla="*/ 6872288 h 6872288"/>
              <a:gd name="connsiteX58" fmla="*/ 2506333 w 3796433"/>
              <a:gd name="connsiteY58" fmla="*/ 6872288 h 6872288"/>
              <a:gd name="connsiteX59" fmla="*/ 2527298 w 3796433"/>
              <a:gd name="connsiteY59" fmla="*/ 6872288 h 6872288"/>
              <a:gd name="connsiteX60" fmla="*/ 2528963 w 3796433"/>
              <a:gd name="connsiteY60" fmla="*/ 6872288 h 6872288"/>
              <a:gd name="connsiteX61" fmla="*/ 2538064 w 3796433"/>
              <a:gd name="connsiteY61" fmla="*/ 6872288 h 6872288"/>
              <a:gd name="connsiteX62" fmla="*/ 2542597 w 3796433"/>
              <a:gd name="connsiteY62" fmla="*/ 6872288 h 6872288"/>
              <a:gd name="connsiteX63" fmla="*/ 2647707 w 3796433"/>
              <a:gd name="connsiteY63" fmla="*/ 6872288 h 6872288"/>
              <a:gd name="connsiteX64" fmla="*/ 3796433 w 3796433"/>
              <a:gd name="connsiteY64" fmla="*/ 6872288 h 6872288"/>
              <a:gd name="connsiteX65" fmla="*/ 3796433 w 3796433"/>
              <a:gd name="connsiteY65" fmla="*/ 0 h 6872288"/>
              <a:gd name="connsiteX66" fmla="*/ 2542597 w 3796433"/>
              <a:gd name="connsiteY66" fmla="*/ 0 h 687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3796433" h="6872288">
                <a:moveTo>
                  <a:pt x="2542597" y="0"/>
                </a:moveTo>
                <a:lnTo>
                  <a:pt x="221672" y="0"/>
                </a:lnTo>
                <a:lnTo>
                  <a:pt x="221672" y="0"/>
                </a:lnTo>
                <a:lnTo>
                  <a:pt x="0" y="0"/>
                </a:lnTo>
                <a:cubicBezTo>
                  <a:pt x="0" y="1571718"/>
                  <a:pt x="0" y="1571718"/>
                  <a:pt x="0" y="1571718"/>
                </a:cubicBezTo>
                <a:cubicBezTo>
                  <a:pt x="0" y="1784886"/>
                  <a:pt x="98695" y="1982146"/>
                  <a:pt x="273799" y="2103048"/>
                </a:cubicBezTo>
                <a:cubicBezTo>
                  <a:pt x="694049" y="2395756"/>
                  <a:pt x="967848" y="2885725"/>
                  <a:pt x="967848" y="3436144"/>
                </a:cubicBezTo>
                <a:cubicBezTo>
                  <a:pt x="967848" y="3989745"/>
                  <a:pt x="694049" y="4476532"/>
                  <a:pt x="273799" y="4772422"/>
                </a:cubicBezTo>
                <a:cubicBezTo>
                  <a:pt x="98695" y="4893324"/>
                  <a:pt x="0" y="5090584"/>
                  <a:pt x="0" y="5300571"/>
                </a:cubicBezTo>
                <a:cubicBezTo>
                  <a:pt x="0" y="6872288"/>
                  <a:pt x="0" y="6872288"/>
                  <a:pt x="0" y="6872288"/>
                </a:cubicBezTo>
                <a:lnTo>
                  <a:pt x="221672" y="6872288"/>
                </a:lnTo>
                <a:lnTo>
                  <a:pt x="236280" y="6872288"/>
                </a:lnTo>
                <a:lnTo>
                  <a:pt x="432530" y="6872288"/>
                </a:lnTo>
                <a:lnTo>
                  <a:pt x="455954" y="6872288"/>
                </a:lnTo>
                <a:lnTo>
                  <a:pt x="630214" y="6872288"/>
                </a:lnTo>
                <a:lnTo>
                  <a:pt x="659626" y="6872288"/>
                </a:lnTo>
                <a:lnTo>
                  <a:pt x="815148" y="6872288"/>
                </a:lnTo>
                <a:lnTo>
                  <a:pt x="847903" y="6872288"/>
                </a:lnTo>
                <a:lnTo>
                  <a:pt x="987758" y="6872288"/>
                </a:lnTo>
                <a:lnTo>
                  <a:pt x="1021388" y="6872288"/>
                </a:lnTo>
                <a:lnTo>
                  <a:pt x="1148469" y="6872288"/>
                </a:lnTo>
                <a:lnTo>
                  <a:pt x="1180687" y="6872288"/>
                </a:lnTo>
                <a:lnTo>
                  <a:pt x="1297706" y="6872288"/>
                </a:lnTo>
                <a:lnTo>
                  <a:pt x="1326406" y="6872288"/>
                </a:lnTo>
                <a:lnTo>
                  <a:pt x="1435894" y="6872288"/>
                </a:lnTo>
                <a:lnTo>
                  <a:pt x="1459148" y="6872288"/>
                </a:lnTo>
                <a:lnTo>
                  <a:pt x="1475508" y="6872288"/>
                </a:lnTo>
                <a:lnTo>
                  <a:pt x="1563457" y="6872288"/>
                </a:lnTo>
                <a:lnTo>
                  <a:pt x="1566738" y="6872288"/>
                </a:lnTo>
                <a:lnTo>
                  <a:pt x="1664978" y="6872288"/>
                </a:lnTo>
                <a:lnTo>
                  <a:pt x="1680821" y="6872288"/>
                </a:lnTo>
                <a:lnTo>
                  <a:pt x="1686366" y="6872288"/>
                </a:lnTo>
                <a:lnTo>
                  <a:pt x="1754293" y="6872288"/>
                </a:lnTo>
                <a:lnTo>
                  <a:pt x="1788410" y="6872288"/>
                </a:lnTo>
                <a:lnTo>
                  <a:pt x="1835109" y="6872288"/>
                </a:lnTo>
                <a:lnTo>
                  <a:pt x="1884050" y="6872288"/>
                </a:lnTo>
                <a:lnTo>
                  <a:pt x="1886650" y="6872288"/>
                </a:lnTo>
                <a:lnTo>
                  <a:pt x="1907850" y="6872288"/>
                </a:lnTo>
                <a:lnTo>
                  <a:pt x="1972942" y="6872288"/>
                </a:lnTo>
                <a:lnTo>
                  <a:pt x="1975965" y="6872288"/>
                </a:lnTo>
                <a:lnTo>
                  <a:pt x="2030809" y="6872288"/>
                </a:lnTo>
                <a:lnTo>
                  <a:pt x="2056781" y="6872288"/>
                </a:lnTo>
                <a:lnTo>
                  <a:pt x="2068984" y="6872288"/>
                </a:lnTo>
                <a:lnTo>
                  <a:pt x="2126570" y="6872288"/>
                </a:lnTo>
                <a:lnTo>
                  <a:pt x="2129522" y="6872288"/>
                </a:lnTo>
                <a:lnTo>
                  <a:pt x="2194614" y="6872288"/>
                </a:lnTo>
                <a:lnTo>
                  <a:pt x="2198532" y="6872288"/>
                </a:lnTo>
                <a:lnTo>
                  <a:pt x="2241595" y="6872288"/>
                </a:lnTo>
                <a:lnTo>
                  <a:pt x="2250096" y="6872288"/>
                </a:lnTo>
                <a:lnTo>
                  <a:pt x="2252481" y="6872288"/>
                </a:lnTo>
                <a:lnTo>
                  <a:pt x="2284661" y="6872288"/>
                </a:lnTo>
                <a:lnTo>
                  <a:pt x="2305626" y="6872288"/>
                </a:lnTo>
                <a:lnTo>
                  <a:pt x="2316392" y="6872288"/>
                </a:lnTo>
                <a:lnTo>
                  <a:pt x="2320925" y="6872288"/>
                </a:lnTo>
                <a:lnTo>
                  <a:pt x="2348242" y="6872288"/>
                </a:lnTo>
                <a:lnTo>
                  <a:pt x="2402306" y="6872288"/>
                </a:lnTo>
                <a:lnTo>
                  <a:pt x="2420204" y="6872288"/>
                </a:lnTo>
                <a:lnTo>
                  <a:pt x="2471768" y="6872288"/>
                </a:lnTo>
                <a:lnTo>
                  <a:pt x="2506333" y="6872288"/>
                </a:lnTo>
                <a:lnTo>
                  <a:pt x="2527298" y="6872288"/>
                </a:lnTo>
                <a:lnTo>
                  <a:pt x="2528963" y="6872288"/>
                </a:lnTo>
                <a:lnTo>
                  <a:pt x="2538064" y="6872288"/>
                </a:lnTo>
                <a:lnTo>
                  <a:pt x="2542597" y="6872288"/>
                </a:lnTo>
                <a:lnTo>
                  <a:pt x="2647707" y="6872288"/>
                </a:lnTo>
                <a:cubicBezTo>
                  <a:pt x="3796433" y="6872288"/>
                  <a:pt x="3796433" y="6872288"/>
                  <a:pt x="3796433" y="6872288"/>
                </a:cubicBezTo>
                <a:cubicBezTo>
                  <a:pt x="3796433" y="0"/>
                  <a:pt x="3796433" y="0"/>
                  <a:pt x="3796433" y="0"/>
                </a:cubicBezTo>
                <a:lnTo>
                  <a:pt x="2542597" y="0"/>
                </a:lnTo>
                <a:close/>
              </a:path>
            </a:pathLst>
          </a:custGeom>
          <a:gradFill flip="none" rotWithShape="1">
            <a:gsLst>
              <a:gs pos="0">
                <a:srgbClr val="00A4E6"/>
              </a:gs>
              <a:gs pos="100000">
                <a:srgbClr val="066DCA"/>
              </a:gs>
            </a:gsLst>
            <a:lin ang="5400000" scaled="1"/>
            <a:tileRect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457200"/>
            <a:endParaRPr lang="zh-CN" altLang="en-US" kern="0">
              <a:solidFill>
                <a:prstClr val="black"/>
              </a:solidFill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3158371" y="2064656"/>
            <a:ext cx="2714400" cy="2714400"/>
            <a:chOff x="8338268" y="1703802"/>
            <a:chExt cx="2714400" cy="2714400"/>
          </a:xfrm>
        </p:grpSpPr>
        <p:sp>
          <p:nvSpPr>
            <p:cNvPr id="12" name="椭圆 11"/>
            <p:cNvSpPr/>
            <p:nvPr/>
          </p:nvSpPr>
          <p:spPr>
            <a:xfrm>
              <a:off x="8338268" y="1703802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EDF4FB">
                    <a:lumMod val="89000"/>
                  </a:srgbClr>
                </a:gs>
                <a:gs pos="100000">
                  <a:sysClr val="window" lastClr="FFFFFF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8604452" y="2000466"/>
              <a:ext cx="2151553" cy="2165653"/>
              <a:chOff x="3277382" y="1375565"/>
              <a:chExt cx="2278856" cy="2293790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3277382" y="1375565"/>
                <a:ext cx="2278856" cy="2278856"/>
              </a:xfrm>
              <a:prstGeom prst="ellipse">
                <a:avLst/>
              </a:prstGeom>
              <a:solidFill>
                <a:srgbClr val="EDF4F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39700" dist="190500" dir="2700000" algn="ctr" rotWithShape="0">
                  <a:srgbClr val="5B9BD5">
                    <a:lumMod val="60000"/>
                    <a:lumOff val="40000"/>
                    <a:alpha val="41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277382" y="1390499"/>
                <a:ext cx="2278856" cy="2278856"/>
              </a:xfrm>
              <a:prstGeom prst="ellipse">
                <a:avLst/>
              </a:prstGeom>
              <a:solidFill>
                <a:srgbClr val="EDF4F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52400" dist="190500" dir="13500000" algn="ctr" rotWithShape="0">
                  <a:sysClr val="window" lastClr="FFFFFF">
                    <a:alpha val="66000"/>
                  </a:sys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95570-EEDA-4961-93A7-F064A39325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D2625-3114-47B5-B2B3-990170B50A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image" Target="../media/image2.svg"/><Relationship Id="rId7" Type="http://schemas.openxmlformats.org/officeDocument/2006/relationships/image" Target="../media/image1.png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.png"/><Relationship Id="rId10" Type="http://schemas.openxmlformats.org/officeDocument/2006/relationships/tags" Target="../tags/tag8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3.png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image" Target="../media/image2.svg"/><Relationship Id="rId11" Type="http://schemas.openxmlformats.org/officeDocument/2006/relationships/image" Target="../media/image1.png"/><Relationship Id="rId10" Type="http://schemas.openxmlformats.org/officeDocument/2006/relationships/tags" Target="../tags/tag39.xml"/><Relationship Id="rId1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6210" y="1640840"/>
            <a:ext cx="8205470" cy="1715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4800" b="1" dirty="0">
                <a:gradFill>
                  <a:gsLst>
                    <a:gs pos="0">
                      <a:srgbClr val="00A4E6"/>
                    </a:gs>
                    <a:gs pos="100000">
                      <a:srgbClr val="066ECA"/>
                    </a:gs>
                  </a:gsLst>
                  <a:lin ang="5400000" scaled="1"/>
                </a:gra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中铝材料应用研究院有限公司“揭榜挂帅”项目申报</a:t>
            </a:r>
            <a:endParaRPr lang="zh-CN" altLang="en-US" sz="4800" b="1" dirty="0">
              <a:gradFill>
                <a:gsLst>
                  <a:gs pos="0">
                    <a:srgbClr val="00A4E6"/>
                  </a:gs>
                  <a:gs pos="100000">
                    <a:srgbClr val="066ECA"/>
                  </a:gs>
                </a:gsLst>
                <a:lin ang="5400000" scaled="1"/>
              </a:gra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grpSp>
        <p:nvGrpSpPr>
          <p:cNvPr id="175" name="组合 174"/>
          <p:cNvGrpSpPr/>
          <p:nvPr/>
        </p:nvGrpSpPr>
        <p:grpSpPr>
          <a:xfrm>
            <a:off x="387059" y="247650"/>
            <a:ext cx="723203" cy="724760"/>
            <a:chOff x="6598920" y="1074420"/>
            <a:chExt cx="2168481" cy="2173149"/>
          </a:xfrm>
          <a:gradFill>
            <a:gsLst>
              <a:gs pos="0">
                <a:srgbClr val="00A4E6"/>
              </a:gs>
              <a:gs pos="100000">
                <a:srgbClr val="066DCA">
                  <a:alpha val="0"/>
                </a:srgbClr>
              </a:gs>
            </a:gsLst>
            <a:lin ang="5400000" scaled="1"/>
          </a:gradFill>
        </p:grpSpPr>
        <p:sp>
          <p:nvSpPr>
            <p:cNvPr id="133" name="椭圆 132"/>
            <p:cNvSpPr/>
            <p:nvPr/>
          </p:nvSpPr>
          <p:spPr>
            <a:xfrm>
              <a:off x="65989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701040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742188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783336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>
              <a:off x="824484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>
            <a:xfrm>
              <a:off x="86563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65989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701040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742188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>
              <a:off x="783336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/>
          </p:nvSpPr>
          <p:spPr>
            <a:xfrm>
              <a:off x="824484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86563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65989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/>
          </p:nvSpPr>
          <p:spPr>
            <a:xfrm>
              <a:off x="701040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742188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783336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>
              <a:off x="824484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椭圆 149"/>
            <p:cNvSpPr/>
            <p:nvPr/>
          </p:nvSpPr>
          <p:spPr>
            <a:xfrm>
              <a:off x="86563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椭圆 150"/>
            <p:cNvSpPr/>
            <p:nvPr/>
          </p:nvSpPr>
          <p:spPr>
            <a:xfrm>
              <a:off x="65989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701040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742188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/>
          </p:nvSpPr>
          <p:spPr>
            <a:xfrm>
              <a:off x="783336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/>
          </p:nvSpPr>
          <p:spPr>
            <a:xfrm>
              <a:off x="824484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86563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65989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/>
          </p:nvSpPr>
          <p:spPr>
            <a:xfrm>
              <a:off x="701040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742188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/>
          </p:nvSpPr>
          <p:spPr>
            <a:xfrm>
              <a:off x="783336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824484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86563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/>
          </p:nvSpPr>
          <p:spPr>
            <a:xfrm>
              <a:off x="65989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/>
          </p:nvSpPr>
          <p:spPr>
            <a:xfrm>
              <a:off x="701040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/>
          </p:nvSpPr>
          <p:spPr>
            <a:xfrm>
              <a:off x="742188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783336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824484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86563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65989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701040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742188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783336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椭圆 172"/>
            <p:cNvSpPr/>
            <p:nvPr/>
          </p:nvSpPr>
          <p:spPr>
            <a:xfrm>
              <a:off x="824484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86563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11076014" y="5730240"/>
            <a:ext cx="723203" cy="724760"/>
            <a:chOff x="6598920" y="1074420"/>
            <a:chExt cx="2168481" cy="2173149"/>
          </a:xfrm>
          <a:gradFill>
            <a:gsLst>
              <a:gs pos="0">
                <a:schemeClr val="bg1"/>
              </a:gs>
              <a:gs pos="100000">
                <a:srgbClr val="00A4E6">
                  <a:alpha val="0"/>
                </a:srgbClr>
              </a:gs>
            </a:gsLst>
            <a:lin ang="5400000" scaled="1"/>
          </a:gradFill>
        </p:grpSpPr>
        <p:sp>
          <p:nvSpPr>
            <p:cNvPr id="177" name="椭圆 176"/>
            <p:cNvSpPr/>
            <p:nvPr/>
          </p:nvSpPr>
          <p:spPr>
            <a:xfrm>
              <a:off x="65989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>
              <a:off x="701040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>
              <a:off x="742188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椭圆 179"/>
            <p:cNvSpPr/>
            <p:nvPr/>
          </p:nvSpPr>
          <p:spPr>
            <a:xfrm>
              <a:off x="783336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/>
          </p:nvSpPr>
          <p:spPr>
            <a:xfrm>
              <a:off x="824484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/>
          </p:nvSpPr>
          <p:spPr>
            <a:xfrm>
              <a:off x="86563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/>
          </p:nvSpPr>
          <p:spPr>
            <a:xfrm>
              <a:off x="65989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701040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/>
          </p:nvSpPr>
          <p:spPr>
            <a:xfrm>
              <a:off x="742188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783336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24484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563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65989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701040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742188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783336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824484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86563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65989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701040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椭圆 196"/>
            <p:cNvSpPr/>
            <p:nvPr/>
          </p:nvSpPr>
          <p:spPr>
            <a:xfrm>
              <a:off x="742188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椭圆 197"/>
            <p:cNvSpPr/>
            <p:nvPr/>
          </p:nvSpPr>
          <p:spPr>
            <a:xfrm>
              <a:off x="783336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/>
            <p:nvPr/>
          </p:nvSpPr>
          <p:spPr>
            <a:xfrm>
              <a:off x="824484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椭圆 199"/>
            <p:cNvSpPr/>
            <p:nvPr/>
          </p:nvSpPr>
          <p:spPr>
            <a:xfrm>
              <a:off x="86563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65989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椭圆 201"/>
            <p:cNvSpPr/>
            <p:nvPr/>
          </p:nvSpPr>
          <p:spPr>
            <a:xfrm>
              <a:off x="701040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/>
            <p:nvPr/>
          </p:nvSpPr>
          <p:spPr>
            <a:xfrm>
              <a:off x="742188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/>
            <p:nvPr/>
          </p:nvSpPr>
          <p:spPr>
            <a:xfrm>
              <a:off x="783336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椭圆 204"/>
            <p:cNvSpPr/>
            <p:nvPr/>
          </p:nvSpPr>
          <p:spPr>
            <a:xfrm>
              <a:off x="824484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椭圆 205"/>
            <p:cNvSpPr/>
            <p:nvPr/>
          </p:nvSpPr>
          <p:spPr>
            <a:xfrm>
              <a:off x="86563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65989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椭圆 207"/>
            <p:cNvSpPr/>
            <p:nvPr/>
          </p:nvSpPr>
          <p:spPr>
            <a:xfrm>
              <a:off x="701040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椭圆 208"/>
            <p:cNvSpPr/>
            <p:nvPr/>
          </p:nvSpPr>
          <p:spPr>
            <a:xfrm>
              <a:off x="742188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783336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椭圆 210"/>
            <p:cNvSpPr/>
            <p:nvPr/>
          </p:nvSpPr>
          <p:spPr>
            <a:xfrm>
              <a:off x="824484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椭圆 211"/>
            <p:cNvSpPr/>
            <p:nvPr/>
          </p:nvSpPr>
          <p:spPr>
            <a:xfrm>
              <a:off x="86563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椭圆 212"/>
            <p:cNvSpPr/>
            <p:nvPr/>
          </p:nvSpPr>
          <p:spPr>
            <a:xfrm>
              <a:off x="65989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椭圆 213"/>
            <p:cNvSpPr/>
            <p:nvPr/>
          </p:nvSpPr>
          <p:spPr>
            <a:xfrm>
              <a:off x="701040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椭圆 214"/>
            <p:cNvSpPr/>
            <p:nvPr/>
          </p:nvSpPr>
          <p:spPr>
            <a:xfrm>
              <a:off x="742188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椭圆 215"/>
            <p:cNvSpPr/>
            <p:nvPr/>
          </p:nvSpPr>
          <p:spPr>
            <a:xfrm>
              <a:off x="783336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椭圆 216"/>
            <p:cNvSpPr/>
            <p:nvPr/>
          </p:nvSpPr>
          <p:spPr>
            <a:xfrm>
              <a:off x="824484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椭圆 217"/>
            <p:cNvSpPr/>
            <p:nvPr/>
          </p:nvSpPr>
          <p:spPr>
            <a:xfrm>
              <a:off x="86563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4" name="任意多边形: 形状 223"/>
          <p:cNvSpPr/>
          <p:nvPr/>
        </p:nvSpPr>
        <p:spPr>
          <a:xfrm flipH="1">
            <a:off x="11482140" y="318985"/>
            <a:ext cx="138303" cy="158536"/>
          </a:xfrm>
          <a:custGeom>
            <a:avLst/>
            <a:gdLst>
              <a:gd name="connsiteX0" fmla="*/ 28608 w 439546"/>
              <a:gd name="connsiteY0" fmla="*/ 2601 h 503849"/>
              <a:gd name="connsiteX1" fmla="*/ 430064 w 439546"/>
              <a:gd name="connsiteY1" fmla="*/ 235446 h 503849"/>
              <a:gd name="connsiteX2" fmla="*/ 430064 w 439546"/>
              <a:gd name="connsiteY2" fmla="*/ 268404 h 503849"/>
              <a:gd name="connsiteX3" fmla="*/ 28608 w 439546"/>
              <a:gd name="connsiteY3" fmla="*/ 501249 h 503849"/>
              <a:gd name="connsiteX4" fmla="*/ 0 w 439546"/>
              <a:gd name="connsiteY4" fmla="*/ 484770 h 503849"/>
              <a:gd name="connsiteX5" fmla="*/ 0 w 439546"/>
              <a:gd name="connsiteY5" fmla="*/ 19080 h 503849"/>
              <a:gd name="connsiteX6" fmla="*/ 28608 w 439546"/>
              <a:gd name="connsiteY6" fmla="*/ 2601 h 5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546" h="503849">
                <a:moveTo>
                  <a:pt x="28608" y="2601"/>
                </a:moveTo>
                <a:lnTo>
                  <a:pt x="430064" y="235446"/>
                </a:lnTo>
                <a:cubicBezTo>
                  <a:pt x="442707" y="242779"/>
                  <a:pt x="442707" y="261071"/>
                  <a:pt x="430064" y="268404"/>
                </a:cubicBezTo>
                <a:lnTo>
                  <a:pt x="28608" y="501249"/>
                </a:lnTo>
                <a:cubicBezTo>
                  <a:pt x="15906" y="508616"/>
                  <a:pt x="0" y="499453"/>
                  <a:pt x="0" y="484770"/>
                </a:cubicBezTo>
                <a:lnTo>
                  <a:pt x="0" y="19080"/>
                </a:lnTo>
                <a:cubicBezTo>
                  <a:pt x="0" y="4397"/>
                  <a:pt x="15906" y="-4766"/>
                  <a:pt x="28608" y="2601"/>
                </a:cubicBezTo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5" name="任意多边形: 形状 224"/>
          <p:cNvSpPr/>
          <p:nvPr/>
        </p:nvSpPr>
        <p:spPr>
          <a:xfrm>
            <a:off x="11764453" y="318985"/>
            <a:ext cx="138303" cy="158536"/>
          </a:xfrm>
          <a:custGeom>
            <a:avLst/>
            <a:gdLst>
              <a:gd name="connsiteX0" fmla="*/ 28608 w 439546"/>
              <a:gd name="connsiteY0" fmla="*/ 2601 h 503849"/>
              <a:gd name="connsiteX1" fmla="*/ 430064 w 439546"/>
              <a:gd name="connsiteY1" fmla="*/ 235446 h 503849"/>
              <a:gd name="connsiteX2" fmla="*/ 430064 w 439546"/>
              <a:gd name="connsiteY2" fmla="*/ 268404 h 503849"/>
              <a:gd name="connsiteX3" fmla="*/ 28608 w 439546"/>
              <a:gd name="connsiteY3" fmla="*/ 501249 h 503849"/>
              <a:gd name="connsiteX4" fmla="*/ 0 w 439546"/>
              <a:gd name="connsiteY4" fmla="*/ 484770 h 503849"/>
              <a:gd name="connsiteX5" fmla="*/ 0 w 439546"/>
              <a:gd name="connsiteY5" fmla="*/ 19080 h 503849"/>
              <a:gd name="connsiteX6" fmla="*/ 28608 w 439546"/>
              <a:gd name="connsiteY6" fmla="*/ 2601 h 5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546" h="503849">
                <a:moveTo>
                  <a:pt x="28608" y="2601"/>
                </a:moveTo>
                <a:lnTo>
                  <a:pt x="430064" y="235446"/>
                </a:lnTo>
                <a:cubicBezTo>
                  <a:pt x="442707" y="242779"/>
                  <a:pt x="442707" y="261071"/>
                  <a:pt x="430064" y="268404"/>
                </a:cubicBezTo>
                <a:lnTo>
                  <a:pt x="28608" y="501249"/>
                </a:lnTo>
                <a:cubicBezTo>
                  <a:pt x="15906" y="508616"/>
                  <a:pt x="0" y="499453"/>
                  <a:pt x="0" y="484770"/>
                </a:cubicBezTo>
                <a:lnTo>
                  <a:pt x="0" y="19080"/>
                </a:lnTo>
                <a:cubicBezTo>
                  <a:pt x="0" y="4397"/>
                  <a:pt x="15906" y="-4766"/>
                  <a:pt x="28608" y="260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8" name="弧形 227"/>
          <p:cNvSpPr/>
          <p:nvPr/>
        </p:nvSpPr>
        <p:spPr>
          <a:xfrm>
            <a:off x="8120259" y="2207208"/>
            <a:ext cx="2381576" cy="2381576"/>
          </a:xfrm>
          <a:prstGeom prst="arc">
            <a:avLst>
              <a:gd name="adj1" fmla="val 7949757"/>
              <a:gd name="adj2" fmla="val 0"/>
            </a:avLst>
          </a:prstGeom>
          <a:ln>
            <a:gradFill flip="none" rotWithShape="1">
              <a:gsLst>
                <a:gs pos="0">
                  <a:srgbClr val="00A4E6"/>
                </a:gs>
                <a:gs pos="100000">
                  <a:srgbClr val="00A4E6">
                    <a:alpha val="0"/>
                  </a:srgb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椭圆 228"/>
          <p:cNvSpPr/>
          <p:nvPr/>
        </p:nvSpPr>
        <p:spPr>
          <a:xfrm>
            <a:off x="10465590" y="3377222"/>
            <a:ext cx="62131" cy="62131"/>
          </a:xfrm>
          <a:prstGeom prst="ellipse">
            <a:avLst/>
          </a:prstGeom>
          <a:solidFill>
            <a:srgbClr val="00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475105" y="3583305"/>
            <a:ext cx="6097270" cy="6324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（项目名称）</a:t>
            </a:r>
            <a:r>
              <a:rPr lang="en-US" altLang="zh-CN" sz="3200" b="1" dirty="0">
                <a:solidFill>
                  <a:schemeClr val="tx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xxxxxxxx</a:t>
            </a:r>
            <a:endParaRPr lang="en-US" altLang="zh-CN" sz="3200" b="1" dirty="0">
              <a:solidFill>
                <a:schemeClr val="tx1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462776" y="5600901"/>
            <a:ext cx="2793283" cy="588129"/>
            <a:chOff x="1154572" y="4191706"/>
            <a:chExt cx="3356468" cy="706708"/>
          </a:xfrm>
        </p:grpSpPr>
        <p:grpSp>
          <p:nvGrpSpPr>
            <p:cNvPr id="8" name="组合 7"/>
            <p:cNvGrpSpPr/>
            <p:nvPr/>
          </p:nvGrpSpPr>
          <p:grpSpPr>
            <a:xfrm>
              <a:off x="1154572" y="4191706"/>
              <a:ext cx="3356468" cy="706708"/>
              <a:chOff x="3277382" y="1375565"/>
              <a:chExt cx="2278856" cy="2346800"/>
            </a:xfrm>
          </p:grpSpPr>
          <p:sp>
            <p:nvSpPr>
              <p:cNvPr id="10" name="椭圆 15"/>
              <p:cNvSpPr/>
              <p:nvPr>
                <p:custDataLst>
                  <p:tags r:id="rId2"/>
                </p:custDataLst>
              </p:nvPr>
            </p:nvSpPr>
            <p:spPr>
              <a:xfrm>
                <a:off x="3277382" y="1375565"/>
                <a:ext cx="2278856" cy="2278856"/>
              </a:xfrm>
              <a:prstGeom prst="roundRect">
                <a:avLst>
                  <a:gd name="adj" fmla="val 50000"/>
                </a:avLst>
              </a:prstGeom>
              <a:solidFill>
                <a:srgbClr val="EDF4F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39700" dist="190500" dir="2700000" algn="ctr" rotWithShape="0">
                  <a:srgbClr val="5B9BD5">
                    <a:lumMod val="60000"/>
                    <a:lumOff val="40000"/>
                    <a:alpha val="41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2" name="椭圆 16"/>
              <p:cNvSpPr/>
              <p:nvPr>
                <p:custDataLst>
                  <p:tags r:id="rId3"/>
                </p:custDataLst>
              </p:nvPr>
            </p:nvSpPr>
            <p:spPr>
              <a:xfrm>
                <a:off x="3277382" y="1443508"/>
                <a:ext cx="2278856" cy="2278857"/>
              </a:xfrm>
              <a:prstGeom prst="roundRect">
                <a:avLst>
                  <a:gd name="adj" fmla="val 50000"/>
                </a:avLst>
              </a:prstGeom>
              <a:solidFill>
                <a:srgbClr val="EDF4F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52400" dist="190500" dir="13500000" algn="ctr" rotWithShape="0">
                  <a:sysClr val="window" lastClr="FFFFFF">
                    <a:alpha val="66000"/>
                  </a:sys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13" name="椭圆 12"/>
            <p:cNvSpPr/>
            <p:nvPr>
              <p:custDataLst>
                <p:tags r:id="rId4"/>
              </p:custDataLst>
            </p:nvPr>
          </p:nvSpPr>
          <p:spPr>
            <a:xfrm>
              <a:off x="1302152" y="4324457"/>
              <a:ext cx="461665" cy="461665"/>
            </a:xfrm>
            <a:prstGeom prst="ellipse">
              <a:avLst/>
            </a:prstGeom>
            <a:gradFill flip="none" rotWithShape="1">
              <a:gsLst>
                <a:gs pos="0">
                  <a:srgbClr val="00A4E6"/>
                </a:gs>
                <a:gs pos="100000">
                  <a:srgbClr val="066DCA"/>
                </a:gs>
              </a:gsLst>
              <a:lin ang="54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pPr defTabSz="457200"/>
              <a:endParaRPr lang="en-US" altLang="en-US" kern="0" dirty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5"/>
              </p:custDataLst>
            </p:nvPr>
          </p:nvSpPr>
          <p:spPr>
            <a:xfrm>
              <a:off x="1855494" y="4328374"/>
              <a:ext cx="2430987" cy="4791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揭榜人：</a:t>
              </a:r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xxx</a:t>
              </a:r>
              <a:endPara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21" name="microphone-voice-interface-symbol_37571"/>
            <p:cNvSpPr/>
            <p:nvPr>
              <p:custDataLst>
                <p:tags r:id="rId6"/>
              </p:custDataLst>
            </p:nvPr>
          </p:nvSpPr>
          <p:spPr>
            <a:xfrm>
              <a:off x="1433515" y="4400422"/>
              <a:ext cx="217109" cy="313109"/>
            </a:xfrm>
            <a:custGeom>
              <a:avLst/>
              <a:gdLst>
                <a:gd name="connsiteX0" fmla="*/ 23384 w 420993"/>
                <a:gd name="connsiteY0" fmla="*/ 233572 h 607145"/>
                <a:gd name="connsiteX1" fmla="*/ 39811 w 420993"/>
                <a:gd name="connsiteY1" fmla="*/ 240433 h 607145"/>
                <a:gd name="connsiteX2" fmla="*/ 46767 w 420993"/>
                <a:gd name="connsiteY2" fmla="*/ 256915 h 607145"/>
                <a:gd name="connsiteX3" fmla="*/ 46767 w 420993"/>
                <a:gd name="connsiteY3" fmla="*/ 303601 h 607145"/>
                <a:gd name="connsiteX4" fmla="*/ 94877 w 420993"/>
                <a:gd name="connsiteY4" fmla="*/ 419062 h 607145"/>
                <a:gd name="connsiteX5" fmla="*/ 210539 w 420993"/>
                <a:gd name="connsiteY5" fmla="*/ 467003 h 607145"/>
                <a:gd name="connsiteX6" fmla="*/ 326201 w 420993"/>
                <a:gd name="connsiteY6" fmla="*/ 419062 h 607145"/>
                <a:gd name="connsiteX7" fmla="*/ 374226 w 420993"/>
                <a:gd name="connsiteY7" fmla="*/ 303601 h 607145"/>
                <a:gd name="connsiteX8" fmla="*/ 374226 w 420993"/>
                <a:gd name="connsiteY8" fmla="*/ 256915 h 607145"/>
                <a:gd name="connsiteX9" fmla="*/ 381182 w 420993"/>
                <a:gd name="connsiteY9" fmla="*/ 240433 h 607145"/>
                <a:gd name="connsiteX10" fmla="*/ 397609 w 420993"/>
                <a:gd name="connsiteY10" fmla="*/ 233572 h 607145"/>
                <a:gd name="connsiteX11" fmla="*/ 414121 w 420993"/>
                <a:gd name="connsiteY11" fmla="*/ 240433 h 607145"/>
                <a:gd name="connsiteX12" fmla="*/ 420993 w 420993"/>
                <a:gd name="connsiteY12" fmla="*/ 256915 h 607145"/>
                <a:gd name="connsiteX13" fmla="*/ 420993 w 420993"/>
                <a:gd name="connsiteY13" fmla="*/ 303601 h 607145"/>
                <a:gd name="connsiteX14" fmla="*/ 367101 w 420993"/>
                <a:gd name="connsiteY14" fmla="*/ 443827 h 607145"/>
                <a:gd name="connsiteX15" fmla="*/ 233922 w 420993"/>
                <a:gd name="connsiteY15" fmla="*/ 512267 h 607145"/>
                <a:gd name="connsiteX16" fmla="*/ 233922 w 420993"/>
                <a:gd name="connsiteY16" fmla="*/ 560459 h 607145"/>
                <a:gd name="connsiteX17" fmla="*/ 327458 w 420993"/>
                <a:gd name="connsiteY17" fmla="*/ 560459 h 607145"/>
                <a:gd name="connsiteX18" fmla="*/ 343885 w 420993"/>
                <a:gd name="connsiteY18" fmla="*/ 567320 h 607145"/>
                <a:gd name="connsiteX19" fmla="*/ 350842 w 420993"/>
                <a:gd name="connsiteY19" fmla="*/ 583802 h 607145"/>
                <a:gd name="connsiteX20" fmla="*/ 343885 w 420993"/>
                <a:gd name="connsiteY20" fmla="*/ 600201 h 607145"/>
                <a:gd name="connsiteX21" fmla="*/ 327458 w 420993"/>
                <a:gd name="connsiteY21" fmla="*/ 607145 h 607145"/>
                <a:gd name="connsiteX22" fmla="*/ 93535 w 420993"/>
                <a:gd name="connsiteY22" fmla="*/ 607145 h 607145"/>
                <a:gd name="connsiteX23" fmla="*/ 77108 w 420993"/>
                <a:gd name="connsiteY23" fmla="*/ 600201 h 607145"/>
                <a:gd name="connsiteX24" fmla="*/ 70151 w 420993"/>
                <a:gd name="connsiteY24" fmla="*/ 583802 h 607145"/>
                <a:gd name="connsiteX25" fmla="*/ 77108 w 420993"/>
                <a:gd name="connsiteY25" fmla="*/ 567320 h 607145"/>
                <a:gd name="connsiteX26" fmla="*/ 93535 w 420993"/>
                <a:gd name="connsiteY26" fmla="*/ 560459 h 607145"/>
                <a:gd name="connsiteX27" fmla="*/ 187155 w 420993"/>
                <a:gd name="connsiteY27" fmla="*/ 560459 h 607145"/>
                <a:gd name="connsiteX28" fmla="*/ 187155 w 420993"/>
                <a:gd name="connsiteY28" fmla="*/ 512267 h 607145"/>
                <a:gd name="connsiteX29" fmla="*/ 53892 w 420993"/>
                <a:gd name="connsiteY29" fmla="*/ 443827 h 607145"/>
                <a:gd name="connsiteX30" fmla="*/ 0 w 420993"/>
                <a:gd name="connsiteY30" fmla="*/ 303601 h 607145"/>
                <a:gd name="connsiteX31" fmla="*/ 0 w 420993"/>
                <a:gd name="connsiteY31" fmla="*/ 256915 h 607145"/>
                <a:gd name="connsiteX32" fmla="*/ 6956 w 420993"/>
                <a:gd name="connsiteY32" fmla="*/ 240433 h 607145"/>
                <a:gd name="connsiteX33" fmla="*/ 23384 w 420993"/>
                <a:gd name="connsiteY33" fmla="*/ 233572 h 607145"/>
                <a:gd name="connsiteX34" fmla="*/ 210539 w 420993"/>
                <a:gd name="connsiteY34" fmla="*/ 0 h 607145"/>
                <a:gd name="connsiteX35" fmla="*/ 293071 w 420993"/>
                <a:gd name="connsiteY35" fmla="*/ 34306 h 607145"/>
                <a:gd name="connsiteX36" fmla="*/ 327257 w 420993"/>
                <a:gd name="connsiteY36" fmla="*/ 113544 h 607145"/>
                <a:gd name="connsiteX37" fmla="*/ 267767 w 420993"/>
                <a:gd name="connsiteY37" fmla="*/ 113544 h 607145"/>
                <a:gd name="connsiteX38" fmla="*/ 250674 w 420993"/>
                <a:gd name="connsiteY38" fmla="*/ 130613 h 607145"/>
                <a:gd name="connsiteX39" fmla="*/ 267767 w 420993"/>
                <a:gd name="connsiteY39" fmla="*/ 147682 h 607145"/>
                <a:gd name="connsiteX40" fmla="*/ 327424 w 420993"/>
                <a:gd name="connsiteY40" fmla="*/ 147682 h 607145"/>
                <a:gd name="connsiteX41" fmla="*/ 327424 w 420993"/>
                <a:gd name="connsiteY41" fmla="*/ 193200 h 607145"/>
                <a:gd name="connsiteX42" fmla="*/ 267767 w 420993"/>
                <a:gd name="connsiteY42" fmla="*/ 193200 h 607145"/>
                <a:gd name="connsiteX43" fmla="*/ 250674 w 420993"/>
                <a:gd name="connsiteY43" fmla="*/ 210270 h 607145"/>
                <a:gd name="connsiteX44" fmla="*/ 267767 w 420993"/>
                <a:gd name="connsiteY44" fmla="*/ 227339 h 607145"/>
                <a:gd name="connsiteX45" fmla="*/ 327424 w 420993"/>
                <a:gd name="connsiteY45" fmla="*/ 227339 h 607145"/>
                <a:gd name="connsiteX46" fmla="*/ 327424 w 420993"/>
                <a:gd name="connsiteY46" fmla="*/ 270095 h 607145"/>
                <a:gd name="connsiteX47" fmla="*/ 267767 w 420993"/>
                <a:gd name="connsiteY47" fmla="*/ 270095 h 607145"/>
                <a:gd name="connsiteX48" fmla="*/ 250674 w 420993"/>
                <a:gd name="connsiteY48" fmla="*/ 287165 h 607145"/>
                <a:gd name="connsiteX49" fmla="*/ 267767 w 420993"/>
                <a:gd name="connsiteY49" fmla="*/ 304234 h 607145"/>
                <a:gd name="connsiteX50" fmla="*/ 327424 w 420993"/>
                <a:gd name="connsiteY50" fmla="*/ 304234 h 607145"/>
                <a:gd name="connsiteX51" fmla="*/ 293071 w 420993"/>
                <a:gd name="connsiteY51" fmla="*/ 385982 h 607145"/>
                <a:gd name="connsiteX52" fmla="*/ 210539 w 420993"/>
                <a:gd name="connsiteY52" fmla="*/ 420288 h 607145"/>
                <a:gd name="connsiteX53" fmla="*/ 127924 w 420993"/>
                <a:gd name="connsiteY53" fmla="*/ 385982 h 607145"/>
                <a:gd name="connsiteX54" fmla="*/ 93654 w 420993"/>
                <a:gd name="connsiteY54" fmla="*/ 304234 h 607145"/>
                <a:gd name="connsiteX55" fmla="*/ 155406 w 420993"/>
                <a:gd name="connsiteY55" fmla="*/ 304234 h 607145"/>
                <a:gd name="connsiteX56" fmla="*/ 172499 w 420993"/>
                <a:gd name="connsiteY56" fmla="*/ 287165 h 607145"/>
                <a:gd name="connsiteX57" fmla="*/ 155406 w 420993"/>
                <a:gd name="connsiteY57" fmla="*/ 270095 h 607145"/>
                <a:gd name="connsiteX58" fmla="*/ 93570 w 420993"/>
                <a:gd name="connsiteY58" fmla="*/ 270095 h 607145"/>
                <a:gd name="connsiteX59" fmla="*/ 93570 w 420993"/>
                <a:gd name="connsiteY59" fmla="*/ 227339 h 607145"/>
                <a:gd name="connsiteX60" fmla="*/ 155406 w 420993"/>
                <a:gd name="connsiteY60" fmla="*/ 227339 h 607145"/>
                <a:gd name="connsiteX61" fmla="*/ 172499 w 420993"/>
                <a:gd name="connsiteY61" fmla="*/ 210270 h 607145"/>
                <a:gd name="connsiteX62" fmla="*/ 155406 w 420993"/>
                <a:gd name="connsiteY62" fmla="*/ 193200 h 607145"/>
                <a:gd name="connsiteX63" fmla="*/ 93654 w 420993"/>
                <a:gd name="connsiteY63" fmla="*/ 193200 h 607145"/>
                <a:gd name="connsiteX64" fmla="*/ 93654 w 420993"/>
                <a:gd name="connsiteY64" fmla="*/ 147682 h 607145"/>
                <a:gd name="connsiteX65" fmla="*/ 155406 w 420993"/>
                <a:gd name="connsiteY65" fmla="*/ 147682 h 607145"/>
                <a:gd name="connsiteX66" fmla="*/ 172499 w 420993"/>
                <a:gd name="connsiteY66" fmla="*/ 130613 h 607145"/>
                <a:gd name="connsiteX67" fmla="*/ 155406 w 420993"/>
                <a:gd name="connsiteY67" fmla="*/ 113544 h 607145"/>
                <a:gd name="connsiteX68" fmla="*/ 93738 w 420993"/>
                <a:gd name="connsiteY68" fmla="*/ 113544 h 607145"/>
                <a:gd name="connsiteX69" fmla="*/ 127924 w 420993"/>
                <a:gd name="connsiteY69" fmla="*/ 34306 h 607145"/>
                <a:gd name="connsiteX70" fmla="*/ 210539 w 420993"/>
                <a:gd name="connsiteY70" fmla="*/ 0 h 60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20993" h="607145">
                  <a:moveTo>
                    <a:pt x="23384" y="233572"/>
                  </a:moveTo>
                  <a:cubicBezTo>
                    <a:pt x="29753" y="233572"/>
                    <a:pt x="35201" y="235831"/>
                    <a:pt x="39811" y="240433"/>
                  </a:cubicBezTo>
                  <a:cubicBezTo>
                    <a:pt x="44504" y="245118"/>
                    <a:pt x="46767" y="250556"/>
                    <a:pt x="46767" y="256915"/>
                  </a:cubicBezTo>
                  <a:lnTo>
                    <a:pt x="46767" y="303601"/>
                  </a:lnTo>
                  <a:cubicBezTo>
                    <a:pt x="46767" y="348614"/>
                    <a:pt x="62776" y="387101"/>
                    <a:pt x="94877" y="419062"/>
                  </a:cubicBezTo>
                  <a:cubicBezTo>
                    <a:pt x="126893" y="451022"/>
                    <a:pt x="165447" y="467003"/>
                    <a:pt x="210539" y="467003"/>
                  </a:cubicBezTo>
                  <a:cubicBezTo>
                    <a:pt x="255630" y="467003"/>
                    <a:pt x="294184" y="451022"/>
                    <a:pt x="326201" y="419062"/>
                  </a:cubicBezTo>
                  <a:cubicBezTo>
                    <a:pt x="358217" y="387101"/>
                    <a:pt x="374226" y="348614"/>
                    <a:pt x="374226" y="303601"/>
                  </a:cubicBezTo>
                  <a:lnTo>
                    <a:pt x="374226" y="256915"/>
                  </a:lnTo>
                  <a:cubicBezTo>
                    <a:pt x="374226" y="250556"/>
                    <a:pt x="376572" y="245118"/>
                    <a:pt x="381182" y="240433"/>
                  </a:cubicBezTo>
                  <a:cubicBezTo>
                    <a:pt x="385792" y="235831"/>
                    <a:pt x="391323" y="233572"/>
                    <a:pt x="397609" y="233572"/>
                  </a:cubicBezTo>
                  <a:cubicBezTo>
                    <a:pt x="403979" y="233572"/>
                    <a:pt x="409427" y="235831"/>
                    <a:pt x="414121" y="240433"/>
                  </a:cubicBezTo>
                  <a:cubicBezTo>
                    <a:pt x="418730" y="245118"/>
                    <a:pt x="420993" y="250556"/>
                    <a:pt x="420993" y="256915"/>
                  </a:cubicBezTo>
                  <a:lnTo>
                    <a:pt x="420993" y="303601"/>
                  </a:lnTo>
                  <a:cubicBezTo>
                    <a:pt x="420993" y="357315"/>
                    <a:pt x="403057" y="404085"/>
                    <a:pt x="367101" y="443827"/>
                  </a:cubicBezTo>
                  <a:cubicBezTo>
                    <a:pt x="331146" y="483653"/>
                    <a:pt x="286809" y="506410"/>
                    <a:pt x="233922" y="512267"/>
                  </a:cubicBezTo>
                  <a:lnTo>
                    <a:pt x="233922" y="560459"/>
                  </a:lnTo>
                  <a:lnTo>
                    <a:pt x="327458" y="560459"/>
                  </a:lnTo>
                  <a:cubicBezTo>
                    <a:pt x="333828" y="560459"/>
                    <a:pt x="339276" y="562718"/>
                    <a:pt x="343885" y="567320"/>
                  </a:cubicBezTo>
                  <a:cubicBezTo>
                    <a:pt x="348579" y="572005"/>
                    <a:pt x="350842" y="577443"/>
                    <a:pt x="350842" y="583802"/>
                  </a:cubicBezTo>
                  <a:cubicBezTo>
                    <a:pt x="350842" y="590077"/>
                    <a:pt x="348579" y="595599"/>
                    <a:pt x="343885" y="600201"/>
                  </a:cubicBezTo>
                  <a:cubicBezTo>
                    <a:pt x="339276" y="604802"/>
                    <a:pt x="333828" y="607145"/>
                    <a:pt x="327458" y="607145"/>
                  </a:cubicBezTo>
                  <a:lnTo>
                    <a:pt x="93535" y="607145"/>
                  </a:lnTo>
                  <a:cubicBezTo>
                    <a:pt x="87249" y="607145"/>
                    <a:pt x="81717" y="604802"/>
                    <a:pt x="77108" y="600201"/>
                  </a:cubicBezTo>
                  <a:cubicBezTo>
                    <a:pt x="72498" y="595515"/>
                    <a:pt x="70151" y="590077"/>
                    <a:pt x="70151" y="583802"/>
                  </a:cubicBezTo>
                  <a:cubicBezTo>
                    <a:pt x="70151" y="577443"/>
                    <a:pt x="72498" y="572005"/>
                    <a:pt x="77108" y="567320"/>
                  </a:cubicBezTo>
                  <a:cubicBezTo>
                    <a:pt x="81717" y="562718"/>
                    <a:pt x="87249" y="560459"/>
                    <a:pt x="93535" y="560459"/>
                  </a:cubicBezTo>
                  <a:lnTo>
                    <a:pt x="187155" y="560459"/>
                  </a:lnTo>
                  <a:lnTo>
                    <a:pt x="187155" y="512267"/>
                  </a:lnTo>
                  <a:cubicBezTo>
                    <a:pt x="134269" y="506410"/>
                    <a:pt x="89847" y="483653"/>
                    <a:pt x="53892" y="443827"/>
                  </a:cubicBezTo>
                  <a:cubicBezTo>
                    <a:pt x="17936" y="404085"/>
                    <a:pt x="0" y="357315"/>
                    <a:pt x="0" y="303601"/>
                  </a:cubicBezTo>
                  <a:lnTo>
                    <a:pt x="0" y="256915"/>
                  </a:lnTo>
                  <a:cubicBezTo>
                    <a:pt x="0" y="250556"/>
                    <a:pt x="2347" y="245118"/>
                    <a:pt x="6956" y="240433"/>
                  </a:cubicBezTo>
                  <a:cubicBezTo>
                    <a:pt x="11566" y="235831"/>
                    <a:pt x="17098" y="233572"/>
                    <a:pt x="23384" y="233572"/>
                  </a:cubicBezTo>
                  <a:close/>
                  <a:moveTo>
                    <a:pt x="210539" y="0"/>
                  </a:moveTo>
                  <a:cubicBezTo>
                    <a:pt x="242714" y="0"/>
                    <a:pt x="270197" y="11463"/>
                    <a:pt x="293071" y="34306"/>
                  </a:cubicBezTo>
                  <a:cubicBezTo>
                    <a:pt x="315191" y="56395"/>
                    <a:pt x="326503" y="82836"/>
                    <a:pt x="327257" y="113544"/>
                  </a:cubicBezTo>
                  <a:lnTo>
                    <a:pt x="267767" y="113544"/>
                  </a:lnTo>
                  <a:cubicBezTo>
                    <a:pt x="258382" y="113544"/>
                    <a:pt x="250674" y="121158"/>
                    <a:pt x="250674" y="130613"/>
                  </a:cubicBezTo>
                  <a:cubicBezTo>
                    <a:pt x="250674" y="139984"/>
                    <a:pt x="258382" y="147682"/>
                    <a:pt x="267767" y="147682"/>
                  </a:cubicBezTo>
                  <a:lnTo>
                    <a:pt x="327424" y="147682"/>
                  </a:lnTo>
                  <a:lnTo>
                    <a:pt x="327424" y="193200"/>
                  </a:lnTo>
                  <a:lnTo>
                    <a:pt x="267767" y="193200"/>
                  </a:lnTo>
                  <a:cubicBezTo>
                    <a:pt x="258382" y="193200"/>
                    <a:pt x="250674" y="200815"/>
                    <a:pt x="250674" y="210270"/>
                  </a:cubicBezTo>
                  <a:cubicBezTo>
                    <a:pt x="250674" y="219641"/>
                    <a:pt x="258382" y="227339"/>
                    <a:pt x="267767" y="227339"/>
                  </a:cubicBezTo>
                  <a:lnTo>
                    <a:pt x="327424" y="227339"/>
                  </a:lnTo>
                  <a:lnTo>
                    <a:pt x="327424" y="270095"/>
                  </a:lnTo>
                  <a:lnTo>
                    <a:pt x="267767" y="270095"/>
                  </a:lnTo>
                  <a:cubicBezTo>
                    <a:pt x="258382" y="270095"/>
                    <a:pt x="250674" y="277793"/>
                    <a:pt x="250674" y="287165"/>
                  </a:cubicBezTo>
                  <a:cubicBezTo>
                    <a:pt x="250674" y="296620"/>
                    <a:pt x="258382" y="304234"/>
                    <a:pt x="267767" y="304234"/>
                  </a:cubicBezTo>
                  <a:lnTo>
                    <a:pt x="327424" y="304234"/>
                  </a:lnTo>
                  <a:cubicBezTo>
                    <a:pt x="327257" y="336030"/>
                    <a:pt x="315778" y="363307"/>
                    <a:pt x="293071" y="385982"/>
                  </a:cubicBezTo>
                  <a:cubicBezTo>
                    <a:pt x="270197" y="408909"/>
                    <a:pt x="242630" y="420288"/>
                    <a:pt x="210539" y="420288"/>
                  </a:cubicBezTo>
                  <a:cubicBezTo>
                    <a:pt x="178364" y="420288"/>
                    <a:pt x="150882" y="408909"/>
                    <a:pt x="127924" y="385982"/>
                  </a:cubicBezTo>
                  <a:cubicBezTo>
                    <a:pt x="105217" y="363307"/>
                    <a:pt x="93822" y="336030"/>
                    <a:pt x="93654" y="304234"/>
                  </a:cubicBezTo>
                  <a:lnTo>
                    <a:pt x="155406" y="304234"/>
                  </a:lnTo>
                  <a:cubicBezTo>
                    <a:pt x="164874" y="304234"/>
                    <a:pt x="172499" y="296620"/>
                    <a:pt x="172499" y="287165"/>
                  </a:cubicBezTo>
                  <a:cubicBezTo>
                    <a:pt x="172499" y="277793"/>
                    <a:pt x="164874" y="270095"/>
                    <a:pt x="155406" y="270095"/>
                  </a:cubicBezTo>
                  <a:lnTo>
                    <a:pt x="93570" y="270095"/>
                  </a:lnTo>
                  <a:lnTo>
                    <a:pt x="93570" y="227339"/>
                  </a:lnTo>
                  <a:lnTo>
                    <a:pt x="155406" y="227339"/>
                  </a:lnTo>
                  <a:cubicBezTo>
                    <a:pt x="164874" y="227339"/>
                    <a:pt x="172499" y="219641"/>
                    <a:pt x="172499" y="210270"/>
                  </a:cubicBezTo>
                  <a:cubicBezTo>
                    <a:pt x="172499" y="200815"/>
                    <a:pt x="164874" y="193200"/>
                    <a:pt x="155406" y="193200"/>
                  </a:cubicBezTo>
                  <a:lnTo>
                    <a:pt x="93654" y="193200"/>
                  </a:lnTo>
                  <a:lnTo>
                    <a:pt x="93654" y="147682"/>
                  </a:lnTo>
                  <a:lnTo>
                    <a:pt x="155406" y="147682"/>
                  </a:lnTo>
                  <a:cubicBezTo>
                    <a:pt x="164874" y="147682"/>
                    <a:pt x="172499" y="139984"/>
                    <a:pt x="172499" y="130613"/>
                  </a:cubicBezTo>
                  <a:cubicBezTo>
                    <a:pt x="172499" y="121158"/>
                    <a:pt x="164874" y="113544"/>
                    <a:pt x="155406" y="113544"/>
                  </a:cubicBezTo>
                  <a:lnTo>
                    <a:pt x="93738" y="113544"/>
                  </a:lnTo>
                  <a:cubicBezTo>
                    <a:pt x="94492" y="82836"/>
                    <a:pt x="105887" y="56395"/>
                    <a:pt x="127924" y="34306"/>
                  </a:cubicBezTo>
                  <a:cubicBezTo>
                    <a:pt x="150882" y="11463"/>
                    <a:pt x="178364" y="0"/>
                    <a:pt x="2105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62530" y="4725035"/>
            <a:ext cx="3068320" cy="588010"/>
            <a:chOff x="3878" y="7225"/>
            <a:chExt cx="4832" cy="926"/>
          </a:xfrm>
        </p:grpSpPr>
        <p:grpSp>
          <p:nvGrpSpPr>
            <p:cNvPr id="20" name="组合 19"/>
            <p:cNvGrpSpPr/>
            <p:nvPr/>
          </p:nvGrpSpPr>
          <p:grpSpPr>
            <a:xfrm>
              <a:off x="3878" y="7225"/>
              <a:ext cx="4833" cy="926"/>
              <a:chOff x="1154572" y="4191706"/>
              <a:chExt cx="3564110" cy="706708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1154572" y="4191706"/>
                <a:ext cx="3356468" cy="706708"/>
                <a:chOff x="3277382" y="1375565"/>
                <a:chExt cx="2278856" cy="2346800"/>
              </a:xfrm>
            </p:grpSpPr>
            <p:sp>
              <p:nvSpPr>
                <p:cNvPr id="16" name="椭圆 15"/>
                <p:cNvSpPr/>
                <p:nvPr/>
              </p:nvSpPr>
              <p:spPr>
                <a:xfrm>
                  <a:off x="3277382" y="1375565"/>
                  <a:ext cx="2278856" cy="227885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3277382" y="1443508"/>
                  <a:ext cx="2278856" cy="227885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18" name="椭圆 17"/>
              <p:cNvSpPr/>
              <p:nvPr/>
            </p:nvSpPr>
            <p:spPr>
              <a:xfrm>
                <a:off x="1302152" y="4324457"/>
                <a:ext cx="461665" cy="461665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1855796" y="4328288"/>
                <a:ext cx="2862886" cy="4792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汉仪旗黑-55简" panose="00020600040101010101" pitchFamily="18" charset="-122"/>
                    <a:ea typeface="汉仪旗黑-55简" panose="00020600040101010101" pitchFamily="18" charset="-122"/>
                    <a:cs typeface="+mn-ea"/>
                    <a:sym typeface="汉仪旗黑-55简" panose="00020600040101010101" pitchFamily="18" charset="-122"/>
                  </a:rPr>
                  <a:t>揭榜单位：</a:t>
                </a:r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汉仪旗黑-55简" panose="00020600040101010101" pitchFamily="18" charset="-122"/>
                    <a:ea typeface="汉仪旗黑-55简" panose="00020600040101010101" pitchFamily="18" charset="-122"/>
                    <a:cs typeface="+mn-ea"/>
                    <a:sym typeface="汉仪旗黑-55简" panose="00020600040101010101" pitchFamily="18" charset="-122"/>
                  </a:rPr>
                  <a:t>xxxx</a:t>
                </a:r>
                <a:endPara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endParaRPr>
              </a:p>
            </p:txBody>
          </p:sp>
        </p:grpSp>
        <p:pic>
          <p:nvPicPr>
            <p:cNvPr id="25" name="图片 24" descr="公司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82" y="7454"/>
              <a:ext cx="401" cy="480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8230870" y="2366645"/>
            <a:ext cx="2160270" cy="2160270"/>
            <a:chOff x="12962" y="3727"/>
            <a:chExt cx="3402" cy="3402"/>
          </a:xfrm>
        </p:grpSpPr>
        <p:sp>
          <p:nvSpPr>
            <p:cNvPr id="19" name="椭圆 18"/>
            <p:cNvSpPr/>
            <p:nvPr/>
          </p:nvSpPr>
          <p:spPr>
            <a:xfrm>
              <a:off x="12962" y="3727"/>
              <a:ext cx="3402" cy="3402"/>
            </a:xfrm>
            <a:prstGeom prst="ellipse">
              <a:avLst/>
            </a:prstGeom>
            <a:solidFill>
              <a:srgbClr val="0590D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>
              <p:custDataLst>
                <p:tags r:id="rId9"/>
              </p:custDataLst>
            </p:nvPr>
          </p:nvSpPr>
          <p:spPr>
            <a:xfrm>
              <a:off x="13331" y="4096"/>
              <a:ext cx="2665" cy="2665"/>
            </a:xfrm>
            <a:prstGeom prst="ellipse">
              <a:avLst/>
            </a:prstGeom>
            <a:solidFill>
              <a:srgbClr val="EDF4F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13650" y="4205"/>
              <a:ext cx="2025" cy="2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文本框 1"/>
          <p:cNvSpPr txBox="1"/>
          <p:nvPr/>
        </p:nvSpPr>
        <p:spPr>
          <a:xfrm>
            <a:off x="6435090" y="5710555"/>
            <a:ext cx="30124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zh-CN" altLang="en-US"/>
              <a:t>汇报日期：</a:t>
            </a:r>
            <a:r>
              <a:rPr lang="en-US" altLang="zh-CN"/>
              <a:t>202X</a:t>
            </a:r>
            <a:r>
              <a:rPr lang="zh-CN" altLang="en-US"/>
              <a:t>年</a:t>
            </a:r>
            <a:r>
              <a:rPr lang="en-US" altLang="zh-CN"/>
              <a:t>x</a:t>
            </a:r>
            <a:r>
              <a:rPr lang="zh-CN" altLang="en-US"/>
              <a:t>月</a:t>
            </a:r>
            <a:r>
              <a:rPr lang="en-US" altLang="zh-CN"/>
              <a:t>x</a:t>
            </a:r>
            <a:r>
              <a:rPr lang="zh-CN" altLang="en-US"/>
              <a:t>日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4463438" y="1843287"/>
            <a:ext cx="5866984" cy="598215"/>
            <a:chOff x="1759153" y="1605740"/>
            <a:chExt cx="5866984" cy="598215"/>
          </a:xfrm>
        </p:grpSpPr>
        <p:grpSp>
          <p:nvGrpSpPr>
            <p:cNvPr id="4" name="组合 3"/>
            <p:cNvGrpSpPr/>
            <p:nvPr/>
          </p:nvGrpSpPr>
          <p:grpSpPr>
            <a:xfrm>
              <a:off x="1759153" y="1605740"/>
              <a:ext cx="575108" cy="578877"/>
              <a:chOff x="8604452" y="2000466"/>
              <a:chExt cx="2151553" cy="2165653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8604452" y="2000466"/>
                <a:ext cx="2151553" cy="2165653"/>
                <a:chOff x="3277382" y="1375565"/>
                <a:chExt cx="2278856" cy="2293790"/>
              </a:xfrm>
            </p:grpSpPr>
            <p:sp>
              <p:nvSpPr>
                <p:cNvPr id="8" name="椭圆 7"/>
                <p:cNvSpPr/>
                <p:nvPr/>
              </p:nvSpPr>
              <p:spPr>
                <a:xfrm>
                  <a:off x="3277382" y="1375565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9" name="椭圆 8"/>
                <p:cNvSpPr/>
                <p:nvPr/>
              </p:nvSpPr>
              <p:spPr>
                <a:xfrm>
                  <a:off x="3277382" y="1390499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7" name="椭圆 6"/>
              <p:cNvSpPr/>
              <p:nvPr/>
            </p:nvSpPr>
            <p:spPr>
              <a:xfrm>
                <a:off x="9010206" y="2415314"/>
                <a:ext cx="1352721" cy="13527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2440012" y="1665495"/>
              <a:ext cx="518612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团队介绍</a:t>
              </a:r>
              <a:endParaRPr lang="zh-CN" altLang="en-US" sz="28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64785" y="1665166"/>
              <a:ext cx="363843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2334261" y="2203955"/>
              <a:ext cx="5081056" cy="0"/>
            </a:xfrm>
            <a:prstGeom prst="line">
              <a:avLst/>
            </a:prstGeom>
            <a:ln>
              <a:solidFill>
                <a:srgbClr val="00A4E6">
                  <a:alpha val="2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4464073" y="2693559"/>
            <a:ext cx="5866865" cy="598215"/>
            <a:chOff x="1759153" y="1605740"/>
            <a:chExt cx="5866865" cy="598215"/>
          </a:xfrm>
        </p:grpSpPr>
        <p:grpSp>
          <p:nvGrpSpPr>
            <p:cNvPr id="19" name="组合 18"/>
            <p:cNvGrpSpPr/>
            <p:nvPr/>
          </p:nvGrpSpPr>
          <p:grpSpPr>
            <a:xfrm>
              <a:off x="1759153" y="1605740"/>
              <a:ext cx="575108" cy="578877"/>
              <a:chOff x="8604452" y="2000466"/>
              <a:chExt cx="2151553" cy="2165653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8604452" y="2000466"/>
                <a:ext cx="2151553" cy="2165653"/>
                <a:chOff x="3277382" y="1375565"/>
                <a:chExt cx="2278856" cy="2293790"/>
              </a:xfrm>
            </p:grpSpPr>
            <p:sp>
              <p:nvSpPr>
                <p:cNvPr id="25" name="椭圆 24"/>
                <p:cNvSpPr/>
                <p:nvPr/>
              </p:nvSpPr>
              <p:spPr>
                <a:xfrm>
                  <a:off x="3277382" y="1375565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>
                  <a:off x="3277382" y="1390499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24" name="椭圆 23"/>
              <p:cNvSpPr/>
              <p:nvPr/>
            </p:nvSpPr>
            <p:spPr>
              <a:xfrm>
                <a:off x="9010206" y="2415314"/>
                <a:ext cx="1352721" cy="13527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2439893" y="1672981"/>
              <a:ext cx="518612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解决</a:t>
              </a:r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思路</a:t>
              </a:r>
              <a:endParaRPr lang="zh-CN" altLang="en-US" sz="28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64785" y="1665166"/>
              <a:ext cx="363843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2334261" y="2203955"/>
              <a:ext cx="5081056" cy="0"/>
            </a:xfrm>
            <a:prstGeom prst="line">
              <a:avLst/>
            </a:prstGeom>
            <a:ln>
              <a:solidFill>
                <a:srgbClr val="00A4E6">
                  <a:alpha val="2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4464073" y="3606061"/>
            <a:ext cx="5866984" cy="598215"/>
            <a:chOff x="1759153" y="1605740"/>
            <a:chExt cx="5866984" cy="598215"/>
          </a:xfrm>
        </p:grpSpPr>
        <p:grpSp>
          <p:nvGrpSpPr>
            <p:cNvPr id="28" name="组合 27"/>
            <p:cNvGrpSpPr/>
            <p:nvPr/>
          </p:nvGrpSpPr>
          <p:grpSpPr>
            <a:xfrm>
              <a:off x="1759153" y="1605740"/>
              <a:ext cx="575108" cy="578877"/>
              <a:chOff x="8604452" y="2000466"/>
              <a:chExt cx="2151553" cy="2165653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8604452" y="2000466"/>
                <a:ext cx="2151553" cy="2165653"/>
                <a:chOff x="3277382" y="1375565"/>
                <a:chExt cx="2278856" cy="2293790"/>
              </a:xfrm>
            </p:grpSpPr>
            <p:sp>
              <p:nvSpPr>
                <p:cNvPr id="34" name="椭圆 33"/>
                <p:cNvSpPr/>
                <p:nvPr/>
              </p:nvSpPr>
              <p:spPr>
                <a:xfrm>
                  <a:off x="3277382" y="1375565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35" name="椭圆 34"/>
                <p:cNvSpPr/>
                <p:nvPr/>
              </p:nvSpPr>
              <p:spPr>
                <a:xfrm>
                  <a:off x="3277382" y="1390499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33" name="椭圆 32"/>
              <p:cNvSpPr/>
              <p:nvPr/>
            </p:nvSpPr>
            <p:spPr>
              <a:xfrm>
                <a:off x="9010206" y="2415314"/>
                <a:ext cx="1352721" cy="13527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2440012" y="1673115"/>
              <a:ext cx="518612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技术积累</a:t>
              </a:r>
              <a:endParaRPr lang="zh-CN" altLang="en-US" sz="28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864785" y="1665166"/>
              <a:ext cx="363843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4</a:t>
              </a:r>
              <a:endParaRPr lang="en-US" altLang="zh-CN" sz="24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2334261" y="2203955"/>
              <a:ext cx="5081056" cy="0"/>
            </a:xfrm>
            <a:prstGeom prst="line">
              <a:avLst/>
            </a:prstGeom>
            <a:ln>
              <a:solidFill>
                <a:srgbClr val="00A4E6">
                  <a:alpha val="2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4464073" y="4518563"/>
            <a:ext cx="5866865" cy="598215"/>
            <a:chOff x="1759153" y="1605740"/>
            <a:chExt cx="5866865" cy="598215"/>
          </a:xfrm>
        </p:grpSpPr>
        <p:grpSp>
          <p:nvGrpSpPr>
            <p:cNvPr id="37" name="组合 36"/>
            <p:cNvGrpSpPr/>
            <p:nvPr/>
          </p:nvGrpSpPr>
          <p:grpSpPr>
            <a:xfrm>
              <a:off x="1759153" y="1605740"/>
              <a:ext cx="575108" cy="578877"/>
              <a:chOff x="8604452" y="2000466"/>
              <a:chExt cx="2151553" cy="2165653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8604452" y="2000466"/>
                <a:ext cx="2151553" cy="2165653"/>
                <a:chOff x="3277382" y="1375565"/>
                <a:chExt cx="2278856" cy="2293790"/>
              </a:xfrm>
            </p:grpSpPr>
            <p:sp>
              <p:nvSpPr>
                <p:cNvPr id="43" name="椭圆 42"/>
                <p:cNvSpPr/>
                <p:nvPr/>
              </p:nvSpPr>
              <p:spPr>
                <a:xfrm>
                  <a:off x="3277382" y="1375565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44" name="椭圆 43"/>
                <p:cNvSpPr/>
                <p:nvPr/>
              </p:nvSpPr>
              <p:spPr>
                <a:xfrm>
                  <a:off x="3277382" y="1390499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42" name="椭圆 41"/>
              <p:cNvSpPr/>
              <p:nvPr/>
            </p:nvSpPr>
            <p:spPr>
              <a:xfrm>
                <a:off x="9010206" y="2415314"/>
                <a:ext cx="1352721" cy="13527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2439893" y="1680734"/>
              <a:ext cx="518612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实施方案计划</a:t>
              </a:r>
              <a:endParaRPr lang="zh-CN" altLang="en-US" sz="28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864785" y="1665166"/>
              <a:ext cx="363843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5</a:t>
              </a:r>
              <a:endParaRPr lang="zh-CN" altLang="en-US" sz="24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2334261" y="2203955"/>
              <a:ext cx="5081056" cy="0"/>
            </a:xfrm>
            <a:prstGeom prst="line">
              <a:avLst/>
            </a:prstGeom>
            <a:ln>
              <a:solidFill>
                <a:srgbClr val="00A4E6">
                  <a:alpha val="2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4464073" y="5431065"/>
            <a:ext cx="5656164" cy="598215"/>
            <a:chOff x="1759153" y="1605740"/>
            <a:chExt cx="5656164" cy="598215"/>
          </a:xfrm>
        </p:grpSpPr>
        <p:grpSp>
          <p:nvGrpSpPr>
            <p:cNvPr id="46" name="组合 45"/>
            <p:cNvGrpSpPr/>
            <p:nvPr/>
          </p:nvGrpSpPr>
          <p:grpSpPr>
            <a:xfrm>
              <a:off x="1759153" y="1605740"/>
              <a:ext cx="575108" cy="578877"/>
              <a:chOff x="8604452" y="2000466"/>
              <a:chExt cx="2151553" cy="2165653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8604452" y="2000466"/>
                <a:ext cx="2151553" cy="2165653"/>
                <a:chOff x="3277382" y="1375565"/>
                <a:chExt cx="2278856" cy="2293790"/>
              </a:xfrm>
            </p:grpSpPr>
            <p:sp>
              <p:nvSpPr>
                <p:cNvPr id="52" name="椭圆 51"/>
                <p:cNvSpPr/>
                <p:nvPr/>
              </p:nvSpPr>
              <p:spPr>
                <a:xfrm>
                  <a:off x="3277382" y="1375565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3277382" y="1390499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51" name="椭圆 50"/>
              <p:cNvSpPr/>
              <p:nvPr/>
            </p:nvSpPr>
            <p:spPr>
              <a:xfrm>
                <a:off x="9010206" y="2415314"/>
                <a:ext cx="1352721" cy="13527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2439894" y="1680733"/>
              <a:ext cx="2738192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经费预算</a:t>
              </a:r>
              <a:endParaRPr lang="zh-CN" altLang="en-US" sz="28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864785" y="1665166"/>
              <a:ext cx="363843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6</a:t>
              </a:r>
              <a:endParaRPr lang="zh-CN" altLang="en-US" sz="24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334261" y="2203955"/>
              <a:ext cx="5081056" cy="0"/>
            </a:xfrm>
            <a:prstGeom prst="line">
              <a:avLst/>
            </a:prstGeom>
            <a:ln>
              <a:solidFill>
                <a:srgbClr val="00A4E6">
                  <a:alpha val="2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1222891" y="2130980"/>
            <a:ext cx="2714400" cy="2714400"/>
            <a:chOff x="8338268" y="1703802"/>
            <a:chExt cx="2714400" cy="2714400"/>
          </a:xfrm>
        </p:grpSpPr>
        <p:sp>
          <p:nvSpPr>
            <p:cNvPr id="55" name="椭圆 54"/>
            <p:cNvSpPr/>
            <p:nvPr/>
          </p:nvSpPr>
          <p:spPr>
            <a:xfrm>
              <a:off x="8338268" y="1703802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EDF4FB">
                    <a:lumMod val="89000"/>
                  </a:srgbClr>
                </a:gs>
                <a:gs pos="100000">
                  <a:sysClr val="window" lastClr="FFFFFF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8604452" y="2000466"/>
              <a:ext cx="2151553" cy="2165653"/>
              <a:chOff x="3277382" y="1375565"/>
              <a:chExt cx="2278856" cy="2293790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3277382" y="1375565"/>
                <a:ext cx="2278856" cy="2278856"/>
              </a:xfrm>
              <a:prstGeom prst="ellipse">
                <a:avLst/>
              </a:prstGeom>
              <a:solidFill>
                <a:srgbClr val="EDF4F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39700" dist="190500" dir="2700000" algn="ctr" rotWithShape="0">
                  <a:srgbClr val="5B9BD5">
                    <a:lumMod val="60000"/>
                    <a:lumOff val="40000"/>
                    <a:alpha val="41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3277382" y="1390499"/>
                <a:ext cx="2278856" cy="2278856"/>
              </a:xfrm>
              <a:prstGeom prst="ellipse">
                <a:avLst/>
              </a:prstGeom>
              <a:solidFill>
                <a:srgbClr val="EDF4F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52400" dist="190500" dir="13500000" algn="ctr" rotWithShape="0">
                  <a:sysClr val="window" lastClr="FFFFFF">
                    <a:alpha val="66000"/>
                  </a:sys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sp>
        <p:nvSpPr>
          <p:cNvPr id="61" name="文本框 60"/>
          <p:cNvSpPr txBox="1"/>
          <p:nvPr/>
        </p:nvSpPr>
        <p:spPr>
          <a:xfrm>
            <a:off x="1544695" y="2896876"/>
            <a:ext cx="19780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5400" b="1" dirty="0">
                <a:gradFill>
                  <a:gsLst>
                    <a:gs pos="0">
                      <a:srgbClr val="00A4E6"/>
                    </a:gs>
                    <a:gs pos="100000">
                      <a:srgbClr val="066DCA"/>
                    </a:gs>
                  </a:gsLst>
                  <a:lin ang="5400000" scaled="1"/>
                </a:gra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目录</a:t>
            </a:r>
            <a:endParaRPr lang="zh-CN" altLang="en-US" sz="5400" dirty="0">
              <a:gradFill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</a:gra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555949" y="3749616"/>
            <a:ext cx="19780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gradFill>
                  <a:gsLst>
                    <a:gs pos="0">
                      <a:srgbClr val="00A4E6"/>
                    </a:gs>
                    <a:gs pos="100000">
                      <a:srgbClr val="066DCA"/>
                    </a:gs>
                  </a:gsLst>
                  <a:lin ang="5400000" scaled="1"/>
                </a:gra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CONTENTS</a:t>
            </a:r>
            <a:endParaRPr lang="zh-CN" altLang="en-US" sz="1400" dirty="0">
              <a:gradFill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</a:gradFill>
            </a:endParaRPr>
          </a:p>
        </p:txBody>
      </p:sp>
      <p:sp>
        <p:nvSpPr>
          <p:cNvPr id="63" name="弧形 62"/>
          <p:cNvSpPr/>
          <p:nvPr/>
        </p:nvSpPr>
        <p:spPr>
          <a:xfrm>
            <a:off x="1367790" y="2289057"/>
            <a:ext cx="2425524" cy="2425524"/>
          </a:xfrm>
          <a:prstGeom prst="arc">
            <a:avLst>
              <a:gd name="adj1" fmla="val 17080124"/>
              <a:gd name="adj2" fmla="val 11341619"/>
            </a:avLst>
          </a:prstGeom>
          <a:ln w="120650" cap="rnd">
            <a:gradFill>
              <a:gsLst>
                <a:gs pos="0">
                  <a:srgbClr val="00A4E6"/>
                </a:gs>
                <a:gs pos="100000">
                  <a:srgbClr val="066ECA"/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弧形 63"/>
          <p:cNvSpPr/>
          <p:nvPr/>
        </p:nvSpPr>
        <p:spPr>
          <a:xfrm>
            <a:off x="1329681" y="2295738"/>
            <a:ext cx="2456926" cy="2456926"/>
          </a:xfrm>
          <a:prstGeom prst="arc">
            <a:avLst>
              <a:gd name="adj1" fmla="val 15555824"/>
              <a:gd name="adj2" fmla="val 16172829"/>
            </a:avLst>
          </a:prstGeom>
          <a:ln w="120650" cap="rnd">
            <a:gradFill>
              <a:gsLst>
                <a:gs pos="0">
                  <a:srgbClr val="00A4E6"/>
                </a:gs>
                <a:gs pos="100000">
                  <a:srgbClr val="066ECA"/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文本框 87"/>
          <p:cNvSpPr txBox="1"/>
          <p:nvPr>
            <p:custDataLst>
              <p:tags r:id="rId1"/>
            </p:custDataLst>
          </p:nvPr>
        </p:nvSpPr>
        <p:spPr>
          <a:xfrm>
            <a:off x="8129905" y="6156325"/>
            <a:ext cx="3430905" cy="4603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F0000"/>
                </a:solidFill>
              </a:rPr>
              <a:t>注释：包含而不局限以上内容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455818" y="962542"/>
            <a:ext cx="5866984" cy="598215"/>
            <a:chOff x="1759153" y="1605740"/>
            <a:chExt cx="5866984" cy="598215"/>
          </a:xfrm>
        </p:grpSpPr>
        <p:grpSp>
          <p:nvGrpSpPr>
            <p:cNvPr id="66" name="组合 65"/>
            <p:cNvGrpSpPr/>
            <p:nvPr/>
          </p:nvGrpSpPr>
          <p:grpSpPr>
            <a:xfrm>
              <a:off x="1759153" y="1605740"/>
              <a:ext cx="575108" cy="578877"/>
              <a:chOff x="8604452" y="2000466"/>
              <a:chExt cx="2151553" cy="2165653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8604452" y="2000466"/>
                <a:ext cx="2151553" cy="2165653"/>
                <a:chOff x="3277382" y="1375565"/>
                <a:chExt cx="2278856" cy="2293790"/>
              </a:xfrm>
            </p:grpSpPr>
            <p:sp>
              <p:nvSpPr>
                <p:cNvPr id="68" name="椭圆 67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3277382" y="1375565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69" name="椭圆 68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3277382" y="1390499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70" name="椭圆 69"/>
              <p:cNvSpPr/>
              <p:nvPr>
                <p:custDataLst>
                  <p:tags r:id="rId4"/>
                </p:custDataLst>
              </p:nvPr>
            </p:nvSpPr>
            <p:spPr>
              <a:xfrm>
                <a:off x="9010206" y="2415314"/>
                <a:ext cx="1352721" cy="13527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71" name="文本框 70"/>
            <p:cNvSpPr txBox="1"/>
            <p:nvPr>
              <p:custDataLst>
                <p:tags r:id="rId5"/>
              </p:custDataLst>
            </p:nvPr>
          </p:nvSpPr>
          <p:spPr>
            <a:xfrm>
              <a:off x="2440012" y="1665495"/>
              <a:ext cx="518612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l"/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项目背景</a:t>
              </a:r>
              <a:endParaRPr lang="zh-CN" altLang="en-US" sz="28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72" name="文本框 71"/>
            <p:cNvSpPr txBox="1"/>
            <p:nvPr>
              <p:custDataLst>
                <p:tags r:id="rId6"/>
              </p:custDataLst>
            </p:nvPr>
          </p:nvSpPr>
          <p:spPr>
            <a:xfrm>
              <a:off x="1864785" y="1665166"/>
              <a:ext cx="363843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cxnSp>
          <p:nvCxnSpPr>
            <p:cNvPr id="73" name="直接连接符 72"/>
            <p:cNvCxnSpPr/>
            <p:nvPr>
              <p:custDataLst>
                <p:tags r:id="rId7"/>
              </p:custDataLst>
            </p:nvPr>
          </p:nvCxnSpPr>
          <p:spPr>
            <a:xfrm>
              <a:off x="2334261" y="2203955"/>
              <a:ext cx="5081056" cy="0"/>
            </a:xfrm>
            <a:prstGeom prst="line">
              <a:avLst/>
            </a:prstGeom>
            <a:ln>
              <a:solidFill>
                <a:srgbClr val="00A4E6">
                  <a:alpha val="2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45174" y="5570220"/>
            <a:ext cx="723203" cy="724760"/>
            <a:chOff x="6598920" y="1074420"/>
            <a:chExt cx="2168481" cy="2173149"/>
          </a:xfrm>
          <a:gradFill>
            <a:gsLst>
              <a:gs pos="0">
                <a:schemeClr val="bg1"/>
              </a:gs>
              <a:gs pos="100000">
                <a:srgbClr val="00A4E6">
                  <a:alpha val="0"/>
                </a:srgbClr>
              </a:gs>
            </a:gsLst>
            <a:lin ang="5400000" scaled="1"/>
          </a:gradFill>
        </p:grpSpPr>
        <p:sp>
          <p:nvSpPr>
            <p:cNvPr id="14" name="椭圆 13"/>
            <p:cNvSpPr/>
            <p:nvPr/>
          </p:nvSpPr>
          <p:spPr>
            <a:xfrm>
              <a:off x="65989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1040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742188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83336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824484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6563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65989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701040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42188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83336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24484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86563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65989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701040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42188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783336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824484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6563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65989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01040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742188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783336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824484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86563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65989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701040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742188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83336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824484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6563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65989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701040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742188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783336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824484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86563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65989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701040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742188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783336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824484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86563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6245635" y="3085971"/>
            <a:ext cx="5186125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项目背景</a:t>
            </a:r>
            <a:endParaRPr lang="zh-CN" altLang="en-US" sz="4400" b="1" dirty="0">
              <a:solidFill>
                <a:srgbClr val="066ECA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449095" y="2576066"/>
            <a:ext cx="2197325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1500" b="1" dirty="0">
                <a:gradFill>
                  <a:gsLst>
                    <a:gs pos="0">
                      <a:srgbClr val="00A4E6"/>
                    </a:gs>
                    <a:gs pos="100000">
                      <a:srgbClr val="066DCA"/>
                    </a:gs>
                  </a:gsLst>
                  <a:lin ang="5400000" scaled="1"/>
                </a:gra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01</a:t>
            </a:r>
            <a:endParaRPr lang="zh-CN" altLang="en-US" sz="11500" b="1" dirty="0">
              <a:gradFill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</a:gra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4623" y="3177798"/>
            <a:ext cx="21973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第一部分</a:t>
            </a:r>
            <a:endParaRPr lang="zh-CN" altLang="en-US" sz="3200" b="1" dirty="0">
              <a:solidFill>
                <a:schemeClr val="bg1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399911" y="404804"/>
            <a:ext cx="1863229" cy="87020"/>
            <a:chOff x="407531" y="519103"/>
            <a:chExt cx="2590302" cy="120977"/>
          </a:xfrm>
        </p:grpSpPr>
        <p:sp>
          <p:nvSpPr>
            <p:cNvPr id="60" name="任意多边形: 形状 59"/>
            <p:cNvSpPr/>
            <p:nvPr/>
          </p:nvSpPr>
          <p:spPr>
            <a:xfrm>
              <a:off x="407531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任意多边形: 形状 60"/>
            <p:cNvSpPr/>
            <p:nvPr/>
          </p:nvSpPr>
          <p:spPr>
            <a:xfrm>
              <a:off x="573182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738833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>
              <a:off x="904484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4" name="任意多边形: 形状 63"/>
            <p:cNvSpPr/>
            <p:nvPr/>
          </p:nvSpPr>
          <p:spPr>
            <a:xfrm>
              <a:off x="1070135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1235786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6" name="任意多边形: 形状 65"/>
            <p:cNvSpPr/>
            <p:nvPr/>
          </p:nvSpPr>
          <p:spPr>
            <a:xfrm>
              <a:off x="1401437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7" name="任意多边形: 形状 66"/>
            <p:cNvSpPr/>
            <p:nvPr/>
          </p:nvSpPr>
          <p:spPr>
            <a:xfrm>
              <a:off x="1567088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8" name="任意多边形: 形状 67"/>
            <p:cNvSpPr/>
            <p:nvPr/>
          </p:nvSpPr>
          <p:spPr>
            <a:xfrm>
              <a:off x="1732739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9" name="任意多边形: 形状 68"/>
            <p:cNvSpPr/>
            <p:nvPr/>
          </p:nvSpPr>
          <p:spPr>
            <a:xfrm>
              <a:off x="1898390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0" name="任意多边形: 形状 69"/>
            <p:cNvSpPr/>
            <p:nvPr/>
          </p:nvSpPr>
          <p:spPr>
            <a:xfrm>
              <a:off x="2064041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1" name="任意多边形: 形状 70"/>
            <p:cNvSpPr/>
            <p:nvPr/>
          </p:nvSpPr>
          <p:spPr>
            <a:xfrm>
              <a:off x="2229692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2" name="任意多边形: 形状 71"/>
            <p:cNvSpPr/>
            <p:nvPr/>
          </p:nvSpPr>
          <p:spPr>
            <a:xfrm>
              <a:off x="2395343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任意多边形: 形状 72"/>
            <p:cNvSpPr/>
            <p:nvPr/>
          </p:nvSpPr>
          <p:spPr>
            <a:xfrm>
              <a:off x="2560994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726645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2892296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6768" y="272240"/>
            <a:ext cx="11717112" cy="598215"/>
            <a:chOff x="1759153" y="1605740"/>
            <a:chExt cx="11717112" cy="598215"/>
          </a:xfrm>
        </p:grpSpPr>
        <p:grpSp>
          <p:nvGrpSpPr>
            <p:cNvPr id="5" name="组合 4"/>
            <p:cNvGrpSpPr/>
            <p:nvPr/>
          </p:nvGrpSpPr>
          <p:grpSpPr>
            <a:xfrm>
              <a:off x="1759153" y="1605740"/>
              <a:ext cx="575108" cy="578877"/>
              <a:chOff x="8604452" y="2000466"/>
              <a:chExt cx="2151553" cy="2165653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8604452" y="2000466"/>
                <a:ext cx="2151553" cy="2165653"/>
                <a:chOff x="3277382" y="1375565"/>
                <a:chExt cx="2278856" cy="2293790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3277382" y="1375565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277382" y="1390499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10" name="椭圆 9"/>
              <p:cNvSpPr/>
              <p:nvPr/>
            </p:nvSpPr>
            <p:spPr>
              <a:xfrm>
                <a:off x="9010206" y="2415314"/>
                <a:ext cx="1352721" cy="13527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2366352" y="1680735"/>
              <a:ext cx="518612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项目背景</a:t>
              </a:r>
              <a:endParaRPr lang="zh-CN" altLang="en-US" sz="28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64785" y="1665166"/>
              <a:ext cx="36384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34261" y="2203955"/>
              <a:ext cx="11142004" cy="0"/>
            </a:xfrm>
            <a:prstGeom prst="line">
              <a:avLst/>
            </a:prstGeom>
            <a:ln>
              <a:solidFill>
                <a:srgbClr val="00A4E6">
                  <a:alpha val="2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382270" y="1172845"/>
            <a:ext cx="10312400" cy="853440"/>
            <a:chOff x="602" y="1847"/>
            <a:chExt cx="16240" cy="1344"/>
          </a:xfrm>
        </p:grpSpPr>
        <p:grpSp>
          <p:nvGrpSpPr>
            <p:cNvPr id="26" name="组合 25"/>
            <p:cNvGrpSpPr/>
            <p:nvPr/>
          </p:nvGrpSpPr>
          <p:grpSpPr>
            <a:xfrm>
              <a:off x="602" y="1847"/>
              <a:ext cx="4416" cy="695"/>
              <a:chOff x="382400" y="1173080"/>
              <a:chExt cx="2804145" cy="441190"/>
            </a:xfrm>
          </p:grpSpPr>
          <p:sp>
            <p:nvSpPr>
              <p:cNvPr id="14" name="文本框 1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928635" y="1193620"/>
                <a:ext cx="1781545" cy="398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r>
                  <a:rPr lang="en-US" altLang="zh-CN" sz="2000" dirty="0">
                    <a:gradFill>
                      <a:gsLst>
                        <a:gs pos="0">
                          <a:srgbClr val="00A4E6"/>
                        </a:gs>
                        <a:gs pos="100000">
                          <a:srgbClr val="066ECA"/>
                        </a:gs>
                      </a:gsLst>
                      <a:lin ang="5400000" scaled="1"/>
                    </a:gradFill>
                  </a:rPr>
                  <a:t>1.1 </a:t>
                </a:r>
                <a:r>
                  <a:rPr lang="zh-CN" altLang="en-US" sz="2000" dirty="0">
                    <a:gradFill>
                      <a:gsLst>
                        <a:gs pos="0">
                          <a:srgbClr val="00A4E6"/>
                        </a:gs>
                        <a:gs pos="100000">
                          <a:srgbClr val="066ECA"/>
                        </a:gs>
                      </a:gsLst>
                      <a:lin ang="5400000" scaled="1"/>
                    </a:gradFill>
                  </a:rPr>
                  <a:t>项目目标</a:t>
                </a:r>
                <a:endParaRPr lang="zh-CN" altLang="en-US" sz="2000" dirty="0">
                  <a:gradFill>
                    <a:gsLst>
                      <a:gs pos="0">
                        <a:srgbClr val="00A4E6"/>
                      </a:gs>
                      <a:gs pos="100000">
                        <a:srgbClr val="066ECA"/>
                      </a:gs>
                    </a:gsLst>
                    <a:lin ang="5400000" scaled="1"/>
                  </a:gradFill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611682" y="1236007"/>
                <a:ext cx="269122" cy="269122"/>
                <a:chOff x="611682" y="1236007"/>
                <a:chExt cx="269122" cy="269122"/>
              </a:xfrm>
            </p:grpSpPr>
            <p:sp>
              <p:nvSpPr>
                <p:cNvPr id="15" name="椭圆 14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611682" y="1236007"/>
                  <a:ext cx="269122" cy="26912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A4E6"/>
                    </a:gs>
                    <a:gs pos="100000">
                      <a:srgbClr val="066DCA"/>
                    </a:gs>
                  </a:gsLst>
                  <a:lin ang="5400000" scaled="1"/>
                  <a:tileRect/>
                </a:gra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pPr defTabSz="457200"/>
                  <a:endParaRPr lang="zh-CN" altLang="en-US" kern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charset="-122"/>
                    <a:cs typeface="+mn-ea"/>
                  </a:endParaRPr>
                </a:p>
              </p:txBody>
            </p:sp>
            <p:sp>
              <p:nvSpPr>
                <p:cNvPr id="23" name="任意多边形: 形状 22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697265" y="1291300"/>
                  <a:ext cx="138303" cy="158536"/>
                </a:xfrm>
                <a:custGeom>
                  <a:avLst/>
                  <a:gdLst>
                    <a:gd name="connsiteX0" fmla="*/ 28608 w 439546"/>
                    <a:gd name="connsiteY0" fmla="*/ 2601 h 503849"/>
                    <a:gd name="connsiteX1" fmla="*/ 430064 w 439546"/>
                    <a:gd name="connsiteY1" fmla="*/ 235446 h 503849"/>
                    <a:gd name="connsiteX2" fmla="*/ 430064 w 439546"/>
                    <a:gd name="connsiteY2" fmla="*/ 268404 h 503849"/>
                    <a:gd name="connsiteX3" fmla="*/ 28608 w 439546"/>
                    <a:gd name="connsiteY3" fmla="*/ 501249 h 503849"/>
                    <a:gd name="connsiteX4" fmla="*/ 0 w 439546"/>
                    <a:gd name="connsiteY4" fmla="*/ 484770 h 503849"/>
                    <a:gd name="connsiteX5" fmla="*/ 0 w 439546"/>
                    <a:gd name="connsiteY5" fmla="*/ 19080 h 503849"/>
                    <a:gd name="connsiteX6" fmla="*/ 28608 w 439546"/>
                    <a:gd name="connsiteY6" fmla="*/ 2601 h 503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9546" h="503849">
                      <a:moveTo>
                        <a:pt x="28608" y="2601"/>
                      </a:moveTo>
                      <a:lnTo>
                        <a:pt x="430064" y="235446"/>
                      </a:lnTo>
                      <a:cubicBezTo>
                        <a:pt x="442707" y="242779"/>
                        <a:pt x="442707" y="261071"/>
                        <a:pt x="430064" y="268404"/>
                      </a:cubicBezTo>
                      <a:lnTo>
                        <a:pt x="28608" y="501249"/>
                      </a:lnTo>
                      <a:cubicBezTo>
                        <a:pt x="15906" y="508616"/>
                        <a:pt x="0" y="499453"/>
                        <a:pt x="0" y="484770"/>
                      </a:cubicBezTo>
                      <a:lnTo>
                        <a:pt x="0" y="19080"/>
                      </a:lnTo>
                      <a:cubicBezTo>
                        <a:pt x="0" y="4397"/>
                        <a:pt x="15906" y="-4766"/>
                        <a:pt x="28608" y="2601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sp>
            <p:nvSpPr>
              <p:cNvPr id="25" name="矩形: 圆角 24"/>
              <p:cNvSpPr/>
              <p:nvPr>
                <p:custDataLst>
                  <p:tags r:id="rId4"/>
                </p:custDataLst>
              </p:nvPr>
            </p:nvSpPr>
            <p:spPr>
              <a:xfrm>
                <a:off x="382400" y="1173080"/>
                <a:ext cx="2804145" cy="44119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gradFill flip="none" rotWithShape="1">
                  <a:gsLst>
                    <a:gs pos="22000">
                      <a:srgbClr val="00A4E6">
                        <a:alpha val="0"/>
                      </a:srgbClr>
                    </a:gs>
                    <a:gs pos="66000">
                      <a:srgbClr val="038AD9"/>
                    </a:gs>
                    <a:gs pos="100000">
                      <a:srgbClr val="066ECA"/>
                    </a:gs>
                  </a:gsLst>
                  <a:lin ang="0" scaled="1"/>
                  <a:tileRect/>
                </a:gradFill>
              </a:ln>
              <a:effectLst>
                <a:outerShdw blurRad="50800" dist="38100" dir="5400000" algn="t" rotWithShape="0">
                  <a:srgbClr val="00A4E6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65" name="文本框 64"/>
            <p:cNvSpPr txBox="1"/>
            <p:nvPr>
              <p:custDataLst>
                <p:tags r:id="rId5"/>
              </p:custDataLst>
            </p:nvPr>
          </p:nvSpPr>
          <p:spPr>
            <a:xfrm>
              <a:off x="1578" y="2563"/>
              <a:ext cx="15265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b="0" dirty="0"/>
                <a:t>请描述项目目标</a:t>
              </a:r>
              <a:r>
                <a:rPr lang="en-US" altLang="zh-CN" sz="1600" b="0" dirty="0"/>
                <a:t>xxx</a:t>
              </a:r>
              <a:endParaRPr lang="en-US" altLang="zh-CN" sz="1600" b="0" dirty="0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82400" y="2564365"/>
            <a:ext cx="10312905" cy="1496460"/>
            <a:chOff x="602" y="4038"/>
            <a:chExt cx="16241" cy="2357"/>
          </a:xfrm>
        </p:grpSpPr>
        <p:grpSp>
          <p:nvGrpSpPr>
            <p:cNvPr id="16" name="组合 15"/>
            <p:cNvGrpSpPr/>
            <p:nvPr/>
          </p:nvGrpSpPr>
          <p:grpSpPr>
            <a:xfrm>
              <a:off x="602" y="4038"/>
              <a:ext cx="4416" cy="695"/>
              <a:chOff x="382400" y="1173080"/>
              <a:chExt cx="2804145" cy="441190"/>
            </a:xfrm>
          </p:grpSpPr>
          <p:sp>
            <p:nvSpPr>
              <p:cNvPr id="17" name="文本框 16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928635" y="1193620"/>
                <a:ext cx="1781545" cy="398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r>
                  <a:rPr lang="en-US" altLang="zh-CN" sz="2000" dirty="0">
                    <a:gradFill>
                      <a:gsLst>
                        <a:gs pos="0">
                          <a:srgbClr val="00A4E6"/>
                        </a:gs>
                        <a:gs pos="100000">
                          <a:srgbClr val="066ECA"/>
                        </a:gs>
                      </a:gsLst>
                      <a:lin ang="5400000" scaled="1"/>
                    </a:gradFill>
                  </a:rPr>
                  <a:t>1.2 </a:t>
                </a:r>
                <a:r>
                  <a:rPr lang="zh-CN" altLang="en-US" sz="2000" dirty="0">
                    <a:gradFill>
                      <a:gsLst>
                        <a:gs pos="0">
                          <a:srgbClr val="00A4E6"/>
                        </a:gs>
                        <a:gs pos="100000">
                          <a:srgbClr val="066ECA"/>
                        </a:gs>
                      </a:gsLst>
                      <a:lin ang="5400000" scaled="1"/>
                    </a:gradFill>
                  </a:rPr>
                  <a:t>项目</a:t>
                </a:r>
                <a:r>
                  <a:rPr lang="zh-CN" altLang="en-US" sz="2000" dirty="0">
                    <a:gradFill>
                      <a:gsLst>
                        <a:gs pos="0">
                          <a:srgbClr val="00A4E6"/>
                        </a:gs>
                        <a:gs pos="100000">
                          <a:srgbClr val="066ECA"/>
                        </a:gs>
                      </a:gsLst>
                      <a:lin ang="5400000" scaled="1"/>
                    </a:gradFill>
                  </a:rPr>
                  <a:t>指标</a:t>
                </a:r>
                <a:endParaRPr lang="zh-CN" altLang="en-US" sz="2000" dirty="0">
                  <a:gradFill>
                    <a:gsLst>
                      <a:gs pos="0">
                        <a:srgbClr val="00A4E6"/>
                      </a:gs>
                      <a:gs pos="100000">
                        <a:srgbClr val="066ECA"/>
                      </a:gs>
                    </a:gsLst>
                    <a:lin ang="5400000" scaled="1"/>
                  </a:gradFill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611682" y="1236007"/>
                <a:ext cx="269122" cy="269122"/>
                <a:chOff x="611682" y="1236007"/>
                <a:chExt cx="269122" cy="269122"/>
              </a:xfrm>
            </p:grpSpPr>
            <p:sp>
              <p:nvSpPr>
                <p:cNvPr id="19" name="椭圆 18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611682" y="1236007"/>
                  <a:ext cx="269122" cy="26912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A4E6"/>
                    </a:gs>
                    <a:gs pos="100000">
                      <a:srgbClr val="066DCA"/>
                    </a:gs>
                  </a:gsLst>
                  <a:lin ang="5400000" scaled="1"/>
                  <a:tileRect/>
                </a:gra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pPr defTabSz="457200"/>
                  <a:endParaRPr lang="zh-CN" altLang="en-US" kern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charset="-122"/>
                    <a:cs typeface="+mn-ea"/>
                  </a:endParaRPr>
                </a:p>
              </p:txBody>
            </p:sp>
            <p:sp>
              <p:nvSpPr>
                <p:cNvPr id="20" name="任意多边形: 形状 22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697265" y="1291300"/>
                  <a:ext cx="138303" cy="158536"/>
                </a:xfrm>
                <a:custGeom>
                  <a:avLst/>
                  <a:gdLst>
                    <a:gd name="connsiteX0" fmla="*/ 28608 w 439546"/>
                    <a:gd name="connsiteY0" fmla="*/ 2601 h 503849"/>
                    <a:gd name="connsiteX1" fmla="*/ 430064 w 439546"/>
                    <a:gd name="connsiteY1" fmla="*/ 235446 h 503849"/>
                    <a:gd name="connsiteX2" fmla="*/ 430064 w 439546"/>
                    <a:gd name="connsiteY2" fmla="*/ 268404 h 503849"/>
                    <a:gd name="connsiteX3" fmla="*/ 28608 w 439546"/>
                    <a:gd name="connsiteY3" fmla="*/ 501249 h 503849"/>
                    <a:gd name="connsiteX4" fmla="*/ 0 w 439546"/>
                    <a:gd name="connsiteY4" fmla="*/ 484770 h 503849"/>
                    <a:gd name="connsiteX5" fmla="*/ 0 w 439546"/>
                    <a:gd name="connsiteY5" fmla="*/ 19080 h 503849"/>
                    <a:gd name="connsiteX6" fmla="*/ 28608 w 439546"/>
                    <a:gd name="connsiteY6" fmla="*/ 2601 h 503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9546" h="503849">
                      <a:moveTo>
                        <a:pt x="28608" y="2601"/>
                      </a:moveTo>
                      <a:lnTo>
                        <a:pt x="430064" y="235446"/>
                      </a:lnTo>
                      <a:cubicBezTo>
                        <a:pt x="442707" y="242779"/>
                        <a:pt x="442707" y="261071"/>
                        <a:pt x="430064" y="268404"/>
                      </a:cubicBezTo>
                      <a:lnTo>
                        <a:pt x="28608" y="501249"/>
                      </a:lnTo>
                      <a:cubicBezTo>
                        <a:pt x="15906" y="508616"/>
                        <a:pt x="0" y="499453"/>
                        <a:pt x="0" y="484770"/>
                      </a:cubicBezTo>
                      <a:lnTo>
                        <a:pt x="0" y="19080"/>
                      </a:lnTo>
                      <a:cubicBezTo>
                        <a:pt x="0" y="4397"/>
                        <a:pt x="15906" y="-4766"/>
                        <a:pt x="28608" y="2601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sp>
            <p:nvSpPr>
              <p:cNvPr id="21" name="矩形: 圆角 24"/>
              <p:cNvSpPr/>
              <p:nvPr>
                <p:custDataLst>
                  <p:tags r:id="rId9"/>
                </p:custDataLst>
              </p:nvPr>
            </p:nvSpPr>
            <p:spPr>
              <a:xfrm>
                <a:off x="382400" y="1173080"/>
                <a:ext cx="2804145" cy="44119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gradFill flip="none" rotWithShape="1">
                  <a:gsLst>
                    <a:gs pos="22000">
                      <a:srgbClr val="00A4E6">
                        <a:alpha val="0"/>
                      </a:srgbClr>
                    </a:gs>
                    <a:gs pos="66000">
                      <a:srgbClr val="038AD9"/>
                    </a:gs>
                    <a:gs pos="100000">
                      <a:srgbClr val="066ECA"/>
                    </a:gs>
                  </a:gsLst>
                  <a:lin ang="0" scaled="1"/>
                  <a:tileRect/>
                </a:gradFill>
              </a:ln>
              <a:effectLst>
                <a:outerShdw blurRad="50800" dist="38100" dir="5400000" algn="t" rotWithShape="0">
                  <a:srgbClr val="00A4E6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44" name="文本框 43"/>
            <p:cNvSpPr txBox="1"/>
            <p:nvPr>
              <p:custDataLst>
                <p:tags r:id="rId10"/>
              </p:custDataLst>
            </p:nvPr>
          </p:nvSpPr>
          <p:spPr>
            <a:xfrm>
              <a:off x="1578" y="4797"/>
              <a:ext cx="15265" cy="15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b="0" dirty="0"/>
                <a:t>请描述项目指标</a:t>
              </a:r>
              <a:r>
                <a:rPr lang="en-US" altLang="zh-CN" sz="1600" b="0" dirty="0"/>
                <a:t>1.</a:t>
              </a:r>
              <a:r>
                <a:rPr lang="en-US" altLang="zh-CN" sz="1600" dirty="0">
                  <a:sym typeface="+mn-ea"/>
                </a:rPr>
                <a:t>xxx</a:t>
              </a:r>
              <a:endParaRPr lang="en-US" altLang="zh-CN" sz="1600" b="0" dirty="0"/>
            </a:p>
            <a:p>
              <a:pPr>
                <a:lnSpc>
                  <a:spcPct val="125000"/>
                </a:lnSpc>
              </a:pPr>
              <a:r>
                <a:rPr lang="en-US" altLang="zh-CN" sz="1600" b="0" dirty="0"/>
                <a:t>                     2.</a:t>
              </a:r>
              <a:r>
                <a:rPr lang="en-US" altLang="zh-CN" sz="1600" dirty="0">
                  <a:sym typeface="+mn-ea"/>
                </a:rPr>
                <a:t>xxx</a:t>
              </a:r>
              <a:endParaRPr lang="en-US" altLang="zh-CN" sz="1600" b="0" dirty="0"/>
            </a:p>
            <a:p>
              <a:pPr>
                <a:lnSpc>
                  <a:spcPct val="125000"/>
                </a:lnSpc>
              </a:pPr>
              <a:r>
                <a:rPr lang="en-US" altLang="zh-CN" sz="1600" b="0" dirty="0"/>
                <a:t>                     3.xxx</a:t>
              </a:r>
              <a:endParaRPr lang="en-US" altLang="zh-CN" sz="1600" b="0" dirty="0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82270" y="4239260"/>
            <a:ext cx="6715760" cy="919480"/>
            <a:chOff x="602" y="6676"/>
            <a:chExt cx="10576" cy="1448"/>
          </a:xfrm>
        </p:grpSpPr>
        <p:grpSp>
          <p:nvGrpSpPr>
            <p:cNvPr id="22" name="组合 21"/>
            <p:cNvGrpSpPr/>
            <p:nvPr/>
          </p:nvGrpSpPr>
          <p:grpSpPr>
            <a:xfrm>
              <a:off x="602" y="6676"/>
              <a:ext cx="4681" cy="695"/>
              <a:chOff x="382400" y="1173080"/>
              <a:chExt cx="2972435" cy="441190"/>
            </a:xfrm>
          </p:grpSpPr>
          <p:sp>
            <p:nvSpPr>
              <p:cNvPr id="27" name="文本框 26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928500" y="1193400"/>
                <a:ext cx="2426335" cy="398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r>
                  <a:rPr lang="en-US" altLang="zh-CN" sz="2000" dirty="0">
                    <a:gradFill>
                      <a:gsLst>
                        <a:gs pos="0">
                          <a:srgbClr val="00A4E6"/>
                        </a:gs>
                        <a:gs pos="100000">
                          <a:srgbClr val="066ECA"/>
                        </a:gs>
                      </a:gsLst>
                      <a:lin ang="5400000" scaled="1"/>
                    </a:gradFill>
                  </a:rPr>
                  <a:t>1.3 </a:t>
                </a:r>
                <a:r>
                  <a:rPr lang="zh-CN" altLang="en-US" sz="2000" dirty="0">
                    <a:gradFill>
                      <a:gsLst>
                        <a:gs pos="0">
                          <a:srgbClr val="00A4E6"/>
                        </a:gs>
                        <a:gs pos="100000">
                          <a:srgbClr val="066ECA"/>
                        </a:gs>
                      </a:gsLst>
                      <a:lin ang="5400000" scaled="1"/>
                    </a:gradFill>
                  </a:rPr>
                  <a:t>主要</a:t>
                </a:r>
                <a:r>
                  <a:rPr lang="zh-CN" altLang="en-US" sz="2000" dirty="0">
                    <a:gradFill>
                      <a:gsLst>
                        <a:gs pos="0">
                          <a:srgbClr val="00A4E6"/>
                        </a:gs>
                        <a:gs pos="100000">
                          <a:srgbClr val="066ECA"/>
                        </a:gs>
                      </a:gsLst>
                      <a:lin ang="5400000" scaled="1"/>
                    </a:gradFill>
                  </a:rPr>
                  <a:t>研究内容</a:t>
                </a:r>
                <a:endParaRPr lang="zh-CN" altLang="en-US" sz="2000" dirty="0">
                  <a:gradFill>
                    <a:gsLst>
                      <a:gs pos="0">
                        <a:srgbClr val="00A4E6"/>
                      </a:gs>
                      <a:gs pos="100000">
                        <a:srgbClr val="066ECA"/>
                      </a:gs>
                    </a:gsLst>
                    <a:lin ang="5400000" scaled="1"/>
                  </a:gradFill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611682" y="1236007"/>
                <a:ext cx="269122" cy="269122"/>
                <a:chOff x="611682" y="1236007"/>
                <a:chExt cx="269122" cy="269122"/>
              </a:xfrm>
            </p:grpSpPr>
            <p:sp>
              <p:nvSpPr>
                <p:cNvPr id="29" name="椭圆 28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611682" y="1236007"/>
                  <a:ext cx="269122" cy="26912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00A4E6"/>
                    </a:gs>
                    <a:gs pos="100000">
                      <a:srgbClr val="066DCA"/>
                    </a:gs>
                  </a:gsLst>
                  <a:lin ang="5400000" scaled="1"/>
                  <a:tileRect/>
                </a:gra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pPr defTabSz="457200"/>
                  <a:endParaRPr lang="zh-CN" altLang="en-US" kern="0">
                    <a:solidFill>
                      <a:prstClr val="black"/>
                    </a:solidFill>
                    <a:latin typeface="Arial" panose="020B0604020202020204"/>
                    <a:ea typeface="微软雅黑" panose="020B0503020204020204" charset="-122"/>
                    <a:cs typeface="+mn-ea"/>
                  </a:endParaRPr>
                </a:p>
              </p:txBody>
            </p:sp>
            <p:sp>
              <p:nvSpPr>
                <p:cNvPr id="30" name="任意多边形: 形状 22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697265" y="1291300"/>
                  <a:ext cx="138303" cy="158536"/>
                </a:xfrm>
                <a:custGeom>
                  <a:avLst/>
                  <a:gdLst>
                    <a:gd name="connsiteX0" fmla="*/ 28608 w 439546"/>
                    <a:gd name="connsiteY0" fmla="*/ 2601 h 503849"/>
                    <a:gd name="connsiteX1" fmla="*/ 430064 w 439546"/>
                    <a:gd name="connsiteY1" fmla="*/ 235446 h 503849"/>
                    <a:gd name="connsiteX2" fmla="*/ 430064 w 439546"/>
                    <a:gd name="connsiteY2" fmla="*/ 268404 h 503849"/>
                    <a:gd name="connsiteX3" fmla="*/ 28608 w 439546"/>
                    <a:gd name="connsiteY3" fmla="*/ 501249 h 503849"/>
                    <a:gd name="connsiteX4" fmla="*/ 0 w 439546"/>
                    <a:gd name="connsiteY4" fmla="*/ 484770 h 503849"/>
                    <a:gd name="connsiteX5" fmla="*/ 0 w 439546"/>
                    <a:gd name="connsiteY5" fmla="*/ 19080 h 503849"/>
                    <a:gd name="connsiteX6" fmla="*/ 28608 w 439546"/>
                    <a:gd name="connsiteY6" fmla="*/ 2601 h 503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9546" h="503849">
                      <a:moveTo>
                        <a:pt x="28608" y="2601"/>
                      </a:moveTo>
                      <a:lnTo>
                        <a:pt x="430064" y="235446"/>
                      </a:lnTo>
                      <a:cubicBezTo>
                        <a:pt x="442707" y="242779"/>
                        <a:pt x="442707" y="261071"/>
                        <a:pt x="430064" y="268404"/>
                      </a:cubicBezTo>
                      <a:lnTo>
                        <a:pt x="28608" y="501249"/>
                      </a:lnTo>
                      <a:cubicBezTo>
                        <a:pt x="15906" y="508616"/>
                        <a:pt x="0" y="499453"/>
                        <a:pt x="0" y="484770"/>
                      </a:cubicBezTo>
                      <a:lnTo>
                        <a:pt x="0" y="19080"/>
                      </a:lnTo>
                      <a:cubicBezTo>
                        <a:pt x="0" y="4397"/>
                        <a:pt x="15906" y="-4766"/>
                        <a:pt x="28608" y="2601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sp>
            <p:nvSpPr>
              <p:cNvPr id="31" name="矩形: 圆角 24"/>
              <p:cNvSpPr/>
              <p:nvPr>
                <p:custDataLst>
                  <p:tags r:id="rId14"/>
                </p:custDataLst>
              </p:nvPr>
            </p:nvSpPr>
            <p:spPr>
              <a:xfrm>
                <a:off x="382400" y="1173080"/>
                <a:ext cx="2804145" cy="44119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gradFill flip="none" rotWithShape="1">
                  <a:gsLst>
                    <a:gs pos="22000">
                      <a:srgbClr val="00A4E6">
                        <a:alpha val="0"/>
                      </a:srgbClr>
                    </a:gs>
                    <a:gs pos="66000">
                      <a:srgbClr val="038AD9"/>
                    </a:gs>
                    <a:gs pos="100000">
                      <a:srgbClr val="066ECA"/>
                    </a:gs>
                  </a:gsLst>
                  <a:lin ang="0" scaled="1"/>
                  <a:tileRect/>
                </a:gradFill>
              </a:ln>
              <a:effectLst>
                <a:outerShdw blurRad="50800" dist="38100" dir="5400000" algn="t" rotWithShape="0">
                  <a:srgbClr val="00A4E6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578" y="7496"/>
              <a:ext cx="9600" cy="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dirty="0">
                  <a:sym typeface="+mn-ea"/>
                </a:rPr>
                <a:t>请描述主要内容</a:t>
              </a:r>
              <a:r>
                <a:rPr lang="en-US" altLang="zh-CN" sz="1600" dirty="0">
                  <a:sym typeface="+mn-ea"/>
                </a:rPr>
                <a:t>xxx</a:t>
              </a:r>
              <a:endParaRPr lang="en-US" altLang="zh-CN" sz="1600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45174" y="5570220"/>
            <a:ext cx="723203" cy="724760"/>
            <a:chOff x="6598920" y="1074420"/>
            <a:chExt cx="2168481" cy="2173149"/>
          </a:xfrm>
          <a:gradFill>
            <a:gsLst>
              <a:gs pos="0">
                <a:schemeClr val="bg1"/>
              </a:gs>
              <a:gs pos="100000">
                <a:srgbClr val="00A4E6">
                  <a:alpha val="0"/>
                </a:srgbClr>
              </a:gs>
            </a:gsLst>
            <a:lin ang="5400000" scaled="1"/>
          </a:gradFill>
        </p:grpSpPr>
        <p:sp>
          <p:nvSpPr>
            <p:cNvPr id="14" name="椭圆 13"/>
            <p:cNvSpPr/>
            <p:nvPr/>
          </p:nvSpPr>
          <p:spPr>
            <a:xfrm>
              <a:off x="65989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1040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742188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83336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824484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6563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65989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701040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42188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83336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24484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86563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65989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701040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42188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783336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824484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6563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65989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01040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742188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783336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824484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86563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65989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701040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742188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83336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824484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6563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65989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701040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742188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783336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824484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86563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65989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701040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742188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783336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824484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86563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6245635" y="3085971"/>
            <a:ext cx="5186125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团队介绍</a:t>
            </a:r>
            <a:endParaRPr lang="zh-CN" altLang="en-US" sz="4400" b="1" dirty="0">
              <a:solidFill>
                <a:srgbClr val="066ECA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449095" y="2576066"/>
            <a:ext cx="2197325" cy="1861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1500" b="1" dirty="0">
                <a:gradFill>
                  <a:gsLst>
                    <a:gs pos="0">
                      <a:srgbClr val="00A4E6"/>
                    </a:gs>
                    <a:gs pos="100000">
                      <a:srgbClr val="066DCA"/>
                    </a:gs>
                  </a:gsLst>
                  <a:lin ang="5400000" scaled="1"/>
                </a:gra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02</a:t>
            </a:r>
            <a:endParaRPr lang="zh-CN" altLang="en-US" sz="11500" b="1" dirty="0">
              <a:gradFill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</a:gra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4623" y="3177798"/>
            <a:ext cx="219732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第</a:t>
            </a:r>
            <a:r>
              <a:rPr lang="zh-CN" altLang="en-US" sz="32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二部分</a:t>
            </a:r>
            <a:endParaRPr lang="zh-CN" altLang="en-US" sz="3200" b="1" dirty="0">
              <a:solidFill>
                <a:schemeClr val="bg1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399911" y="404804"/>
            <a:ext cx="1863229" cy="87020"/>
            <a:chOff x="407531" y="519103"/>
            <a:chExt cx="2590302" cy="120977"/>
          </a:xfrm>
        </p:grpSpPr>
        <p:sp>
          <p:nvSpPr>
            <p:cNvPr id="60" name="任意多边形: 形状 59"/>
            <p:cNvSpPr/>
            <p:nvPr/>
          </p:nvSpPr>
          <p:spPr>
            <a:xfrm>
              <a:off x="407531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任意多边形: 形状 60"/>
            <p:cNvSpPr/>
            <p:nvPr/>
          </p:nvSpPr>
          <p:spPr>
            <a:xfrm>
              <a:off x="573182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738833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>
              <a:off x="904484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4" name="任意多边形: 形状 63"/>
            <p:cNvSpPr/>
            <p:nvPr/>
          </p:nvSpPr>
          <p:spPr>
            <a:xfrm>
              <a:off x="1070135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1235786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6" name="任意多边形: 形状 65"/>
            <p:cNvSpPr/>
            <p:nvPr/>
          </p:nvSpPr>
          <p:spPr>
            <a:xfrm>
              <a:off x="1401437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7" name="任意多边形: 形状 66"/>
            <p:cNvSpPr/>
            <p:nvPr/>
          </p:nvSpPr>
          <p:spPr>
            <a:xfrm>
              <a:off x="1567088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8" name="任意多边形: 形状 67"/>
            <p:cNvSpPr/>
            <p:nvPr/>
          </p:nvSpPr>
          <p:spPr>
            <a:xfrm>
              <a:off x="1732739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9" name="任意多边形: 形状 68"/>
            <p:cNvSpPr/>
            <p:nvPr/>
          </p:nvSpPr>
          <p:spPr>
            <a:xfrm>
              <a:off x="1898390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0" name="任意多边形: 形状 69"/>
            <p:cNvSpPr/>
            <p:nvPr/>
          </p:nvSpPr>
          <p:spPr>
            <a:xfrm>
              <a:off x="2064041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1" name="任意多边形: 形状 70"/>
            <p:cNvSpPr/>
            <p:nvPr/>
          </p:nvSpPr>
          <p:spPr>
            <a:xfrm>
              <a:off x="2229692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2" name="任意多边形: 形状 71"/>
            <p:cNvSpPr/>
            <p:nvPr/>
          </p:nvSpPr>
          <p:spPr>
            <a:xfrm>
              <a:off x="2395343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任意多边形: 形状 72"/>
            <p:cNvSpPr/>
            <p:nvPr/>
          </p:nvSpPr>
          <p:spPr>
            <a:xfrm>
              <a:off x="2560994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726645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2892296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6768" y="272240"/>
            <a:ext cx="11717112" cy="598215"/>
            <a:chOff x="1759153" y="1605740"/>
            <a:chExt cx="11717112" cy="598215"/>
          </a:xfrm>
        </p:grpSpPr>
        <p:grpSp>
          <p:nvGrpSpPr>
            <p:cNvPr id="5" name="组合 4"/>
            <p:cNvGrpSpPr/>
            <p:nvPr/>
          </p:nvGrpSpPr>
          <p:grpSpPr>
            <a:xfrm>
              <a:off x="1759153" y="1605740"/>
              <a:ext cx="575108" cy="578877"/>
              <a:chOff x="8604452" y="2000466"/>
              <a:chExt cx="2151553" cy="2165653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8604452" y="2000466"/>
                <a:ext cx="2151553" cy="2165653"/>
                <a:chOff x="3277382" y="1375565"/>
                <a:chExt cx="2278856" cy="2293790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3277382" y="1375565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277382" y="1390499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10" name="椭圆 9"/>
              <p:cNvSpPr/>
              <p:nvPr/>
            </p:nvSpPr>
            <p:spPr>
              <a:xfrm>
                <a:off x="9010206" y="2415314"/>
                <a:ext cx="1352721" cy="13527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2366352" y="1680735"/>
              <a:ext cx="518612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团队</a:t>
              </a:r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介绍</a:t>
              </a:r>
              <a:endParaRPr lang="zh-CN" altLang="en-US" sz="28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64785" y="1665166"/>
              <a:ext cx="363843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34261" y="2203955"/>
              <a:ext cx="11142004" cy="0"/>
            </a:xfrm>
            <a:prstGeom prst="line">
              <a:avLst/>
            </a:prstGeom>
            <a:ln>
              <a:solidFill>
                <a:srgbClr val="00A4E6">
                  <a:alpha val="2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45174" y="5570220"/>
            <a:ext cx="723203" cy="724760"/>
            <a:chOff x="6598920" y="1074420"/>
            <a:chExt cx="2168481" cy="2173149"/>
          </a:xfrm>
          <a:gradFill>
            <a:gsLst>
              <a:gs pos="0">
                <a:schemeClr val="bg1"/>
              </a:gs>
              <a:gs pos="100000">
                <a:srgbClr val="00A4E6">
                  <a:alpha val="0"/>
                </a:srgbClr>
              </a:gs>
            </a:gsLst>
            <a:lin ang="5400000" scaled="1"/>
          </a:gradFill>
        </p:grpSpPr>
        <p:sp>
          <p:nvSpPr>
            <p:cNvPr id="14" name="椭圆 13"/>
            <p:cNvSpPr/>
            <p:nvPr/>
          </p:nvSpPr>
          <p:spPr>
            <a:xfrm>
              <a:off x="65989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1040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742188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83336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824484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6563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65989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701040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42188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83336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24484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86563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65989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701040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42188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783336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824484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6563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65989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01040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742188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783336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824484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86563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65989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701040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742188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83336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824484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6563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65989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701040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742188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783336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824484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86563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65989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701040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742188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783336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824484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86563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6245635" y="3085971"/>
            <a:ext cx="5186125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解决</a:t>
            </a:r>
            <a:r>
              <a:rPr lang="zh-CN" altLang="en-US" sz="44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思路</a:t>
            </a:r>
            <a:endParaRPr lang="zh-CN" altLang="en-US" sz="4400" b="1" dirty="0">
              <a:solidFill>
                <a:srgbClr val="066ECA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449095" y="2576066"/>
            <a:ext cx="2197325" cy="1861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1500" b="1" dirty="0">
                <a:gradFill>
                  <a:gsLst>
                    <a:gs pos="0">
                      <a:srgbClr val="00A4E6"/>
                    </a:gs>
                    <a:gs pos="100000">
                      <a:srgbClr val="066DCA"/>
                    </a:gs>
                  </a:gsLst>
                  <a:lin ang="5400000" scaled="1"/>
                </a:gra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03</a:t>
            </a:r>
            <a:endParaRPr lang="zh-CN" altLang="en-US" sz="11500" b="1" dirty="0">
              <a:gradFill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</a:gra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4623" y="3177798"/>
            <a:ext cx="219732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第</a:t>
            </a:r>
            <a:r>
              <a:rPr lang="zh-CN" altLang="en-US" sz="32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三部分</a:t>
            </a:r>
            <a:endParaRPr lang="zh-CN" altLang="en-US" sz="3200" b="1" dirty="0">
              <a:solidFill>
                <a:schemeClr val="bg1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399911" y="404804"/>
            <a:ext cx="1863229" cy="87020"/>
            <a:chOff x="407531" y="519103"/>
            <a:chExt cx="2590302" cy="120977"/>
          </a:xfrm>
        </p:grpSpPr>
        <p:sp>
          <p:nvSpPr>
            <p:cNvPr id="60" name="任意多边形: 形状 59"/>
            <p:cNvSpPr/>
            <p:nvPr/>
          </p:nvSpPr>
          <p:spPr>
            <a:xfrm>
              <a:off x="407531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任意多边形: 形状 60"/>
            <p:cNvSpPr/>
            <p:nvPr/>
          </p:nvSpPr>
          <p:spPr>
            <a:xfrm>
              <a:off x="573182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738833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>
              <a:off x="904484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4" name="任意多边形: 形状 63"/>
            <p:cNvSpPr/>
            <p:nvPr/>
          </p:nvSpPr>
          <p:spPr>
            <a:xfrm>
              <a:off x="1070135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1235786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6" name="任意多边形: 形状 65"/>
            <p:cNvSpPr/>
            <p:nvPr/>
          </p:nvSpPr>
          <p:spPr>
            <a:xfrm>
              <a:off x="1401437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7" name="任意多边形: 形状 66"/>
            <p:cNvSpPr/>
            <p:nvPr/>
          </p:nvSpPr>
          <p:spPr>
            <a:xfrm>
              <a:off x="1567088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8" name="任意多边形: 形状 67"/>
            <p:cNvSpPr/>
            <p:nvPr/>
          </p:nvSpPr>
          <p:spPr>
            <a:xfrm>
              <a:off x="1732739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9" name="任意多边形: 形状 68"/>
            <p:cNvSpPr/>
            <p:nvPr/>
          </p:nvSpPr>
          <p:spPr>
            <a:xfrm>
              <a:off x="1898390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0" name="任意多边形: 形状 69"/>
            <p:cNvSpPr/>
            <p:nvPr/>
          </p:nvSpPr>
          <p:spPr>
            <a:xfrm>
              <a:off x="2064041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1" name="任意多边形: 形状 70"/>
            <p:cNvSpPr/>
            <p:nvPr/>
          </p:nvSpPr>
          <p:spPr>
            <a:xfrm>
              <a:off x="2229692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2" name="任意多边形: 形状 71"/>
            <p:cNvSpPr/>
            <p:nvPr/>
          </p:nvSpPr>
          <p:spPr>
            <a:xfrm>
              <a:off x="2395343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任意多边形: 形状 72"/>
            <p:cNvSpPr/>
            <p:nvPr/>
          </p:nvSpPr>
          <p:spPr>
            <a:xfrm>
              <a:off x="2560994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726645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2892296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6768" y="272240"/>
            <a:ext cx="11717112" cy="598215"/>
            <a:chOff x="1759153" y="1605740"/>
            <a:chExt cx="11717112" cy="598215"/>
          </a:xfrm>
        </p:grpSpPr>
        <p:grpSp>
          <p:nvGrpSpPr>
            <p:cNvPr id="5" name="组合 4"/>
            <p:cNvGrpSpPr/>
            <p:nvPr/>
          </p:nvGrpSpPr>
          <p:grpSpPr>
            <a:xfrm>
              <a:off x="1759153" y="1605740"/>
              <a:ext cx="575108" cy="578877"/>
              <a:chOff x="8604452" y="2000466"/>
              <a:chExt cx="2151553" cy="2165653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8604452" y="2000466"/>
                <a:ext cx="2151553" cy="2165653"/>
                <a:chOff x="3277382" y="1375565"/>
                <a:chExt cx="2278856" cy="2293790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3277382" y="1375565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277382" y="1390499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10" name="椭圆 9"/>
              <p:cNvSpPr/>
              <p:nvPr/>
            </p:nvSpPr>
            <p:spPr>
              <a:xfrm>
                <a:off x="9010206" y="2415314"/>
                <a:ext cx="1352721" cy="13527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2366352" y="1680735"/>
              <a:ext cx="518612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解决思路</a:t>
              </a:r>
              <a:endParaRPr lang="zh-CN" altLang="en-US" sz="28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64785" y="1665166"/>
              <a:ext cx="363843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34261" y="2203955"/>
              <a:ext cx="11142004" cy="0"/>
            </a:xfrm>
            <a:prstGeom prst="line">
              <a:avLst/>
            </a:prstGeom>
            <a:ln>
              <a:solidFill>
                <a:srgbClr val="00A4E6">
                  <a:alpha val="2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45174" y="5570220"/>
            <a:ext cx="723203" cy="724760"/>
            <a:chOff x="6598920" y="1074420"/>
            <a:chExt cx="2168481" cy="2173149"/>
          </a:xfrm>
          <a:gradFill>
            <a:gsLst>
              <a:gs pos="0">
                <a:schemeClr val="bg1"/>
              </a:gs>
              <a:gs pos="100000">
                <a:srgbClr val="00A4E6">
                  <a:alpha val="0"/>
                </a:srgbClr>
              </a:gs>
            </a:gsLst>
            <a:lin ang="5400000" scaled="1"/>
          </a:gradFill>
        </p:grpSpPr>
        <p:sp>
          <p:nvSpPr>
            <p:cNvPr id="14" name="椭圆 13"/>
            <p:cNvSpPr/>
            <p:nvPr/>
          </p:nvSpPr>
          <p:spPr>
            <a:xfrm>
              <a:off x="65989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1040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742188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83336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824484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6563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65989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701040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42188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83336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24484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86563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65989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701040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42188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783336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824484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6563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65989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01040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742188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783336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824484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86563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65989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701040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742188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83336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824484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6563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65989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701040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742188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783336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824484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86563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65989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701040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742188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783336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824484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86563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6245635" y="3085971"/>
            <a:ext cx="5186125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技术积累</a:t>
            </a:r>
            <a:endParaRPr lang="zh-CN" altLang="en-US" sz="4400" b="1" dirty="0">
              <a:solidFill>
                <a:srgbClr val="066ECA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449095" y="2576066"/>
            <a:ext cx="2197325" cy="1861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1500" b="1" dirty="0">
                <a:gradFill>
                  <a:gsLst>
                    <a:gs pos="0">
                      <a:srgbClr val="00A4E6"/>
                    </a:gs>
                    <a:gs pos="100000">
                      <a:srgbClr val="066DCA"/>
                    </a:gs>
                  </a:gsLst>
                  <a:lin ang="5400000" scaled="1"/>
                </a:gra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04</a:t>
            </a:r>
            <a:endParaRPr lang="zh-CN" altLang="en-US" sz="11500" b="1" dirty="0">
              <a:gradFill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</a:gra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4623" y="3177798"/>
            <a:ext cx="219732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第</a:t>
            </a:r>
            <a:r>
              <a:rPr lang="zh-CN" altLang="en-US" sz="32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四部分</a:t>
            </a:r>
            <a:endParaRPr lang="zh-CN" altLang="en-US" sz="3200" b="1" dirty="0">
              <a:solidFill>
                <a:schemeClr val="bg1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399911" y="404804"/>
            <a:ext cx="1863229" cy="87020"/>
            <a:chOff x="407531" y="519103"/>
            <a:chExt cx="2590302" cy="120977"/>
          </a:xfrm>
        </p:grpSpPr>
        <p:sp>
          <p:nvSpPr>
            <p:cNvPr id="60" name="任意多边形: 形状 59"/>
            <p:cNvSpPr/>
            <p:nvPr/>
          </p:nvSpPr>
          <p:spPr>
            <a:xfrm>
              <a:off x="407531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任意多边形: 形状 60"/>
            <p:cNvSpPr/>
            <p:nvPr/>
          </p:nvSpPr>
          <p:spPr>
            <a:xfrm>
              <a:off x="573182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738833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>
              <a:off x="904484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4" name="任意多边形: 形状 63"/>
            <p:cNvSpPr/>
            <p:nvPr/>
          </p:nvSpPr>
          <p:spPr>
            <a:xfrm>
              <a:off x="1070135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1235786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6" name="任意多边形: 形状 65"/>
            <p:cNvSpPr/>
            <p:nvPr/>
          </p:nvSpPr>
          <p:spPr>
            <a:xfrm>
              <a:off x="1401437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7" name="任意多边形: 形状 66"/>
            <p:cNvSpPr/>
            <p:nvPr/>
          </p:nvSpPr>
          <p:spPr>
            <a:xfrm>
              <a:off x="1567088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8" name="任意多边形: 形状 67"/>
            <p:cNvSpPr/>
            <p:nvPr/>
          </p:nvSpPr>
          <p:spPr>
            <a:xfrm>
              <a:off x="1732739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9" name="任意多边形: 形状 68"/>
            <p:cNvSpPr/>
            <p:nvPr/>
          </p:nvSpPr>
          <p:spPr>
            <a:xfrm>
              <a:off x="1898390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0" name="任意多边形: 形状 69"/>
            <p:cNvSpPr/>
            <p:nvPr/>
          </p:nvSpPr>
          <p:spPr>
            <a:xfrm>
              <a:off x="2064041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1" name="任意多边形: 形状 70"/>
            <p:cNvSpPr/>
            <p:nvPr/>
          </p:nvSpPr>
          <p:spPr>
            <a:xfrm>
              <a:off x="2229692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2" name="任意多边形: 形状 71"/>
            <p:cNvSpPr/>
            <p:nvPr/>
          </p:nvSpPr>
          <p:spPr>
            <a:xfrm>
              <a:off x="2395343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任意多边形: 形状 72"/>
            <p:cNvSpPr/>
            <p:nvPr/>
          </p:nvSpPr>
          <p:spPr>
            <a:xfrm>
              <a:off x="2560994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726645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2892296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6768" y="272240"/>
            <a:ext cx="11717112" cy="598215"/>
            <a:chOff x="1759153" y="1605740"/>
            <a:chExt cx="11717112" cy="598215"/>
          </a:xfrm>
        </p:grpSpPr>
        <p:grpSp>
          <p:nvGrpSpPr>
            <p:cNvPr id="5" name="组合 4"/>
            <p:cNvGrpSpPr/>
            <p:nvPr/>
          </p:nvGrpSpPr>
          <p:grpSpPr>
            <a:xfrm>
              <a:off x="1759153" y="1605740"/>
              <a:ext cx="575108" cy="578877"/>
              <a:chOff x="8604452" y="2000466"/>
              <a:chExt cx="2151553" cy="2165653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8604452" y="2000466"/>
                <a:ext cx="2151553" cy="2165653"/>
                <a:chOff x="3277382" y="1375565"/>
                <a:chExt cx="2278856" cy="2293790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3277382" y="1375565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277382" y="1390499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10" name="椭圆 9"/>
              <p:cNvSpPr/>
              <p:nvPr/>
            </p:nvSpPr>
            <p:spPr>
              <a:xfrm>
                <a:off x="9010206" y="2415314"/>
                <a:ext cx="1352721" cy="13527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2366352" y="1680735"/>
              <a:ext cx="518612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技术积累</a:t>
              </a:r>
              <a:endParaRPr lang="zh-CN" altLang="en-US" sz="28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64785" y="1665166"/>
              <a:ext cx="363843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34261" y="2203955"/>
              <a:ext cx="11142004" cy="0"/>
            </a:xfrm>
            <a:prstGeom prst="line">
              <a:avLst/>
            </a:prstGeom>
            <a:ln>
              <a:solidFill>
                <a:srgbClr val="00A4E6">
                  <a:alpha val="2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45174" y="5570220"/>
            <a:ext cx="723203" cy="724760"/>
            <a:chOff x="6598920" y="1074420"/>
            <a:chExt cx="2168481" cy="2173149"/>
          </a:xfrm>
          <a:gradFill>
            <a:gsLst>
              <a:gs pos="0">
                <a:schemeClr val="bg1"/>
              </a:gs>
              <a:gs pos="100000">
                <a:srgbClr val="00A4E6">
                  <a:alpha val="0"/>
                </a:srgbClr>
              </a:gs>
            </a:gsLst>
            <a:lin ang="5400000" scaled="1"/>
          </a:gradFill>
        </p:grpSpPr>
        <p:sp>
          <p:nvSpPr>
            <p:cNvPr id="14" name="椭圆 13"/>
            <p:cNvSpPr/>
            <p:nvPr/>
          </p:nvSpPr>
          <p:spPr>
            <a:xfrm>
              <a:off x="65989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1040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742188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83336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824484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6563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65989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701040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42188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83336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24484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86563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65989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701040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42188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783336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824484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6563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65989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01040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742188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783336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824484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86563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65989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701040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742188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83336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824484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6563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65989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701040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742188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783336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824484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86563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65989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701040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742188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783336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824484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86563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6245635" y="3085971"/>
            <a:ext cx="5186125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实施</a:t>
            </a:r>
            <a:r>
              <a:rPr lang="zh-CN" altLang="en-US" sz="44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方案计划</a:t>
            </a:r>
            <a:endParaRPr lang="zh-CN" altLang="en-US" sz="4400" b="1" dirty="0">
              <a:solidFill>
                <a:srgbClr val="066ECA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449095" y="2576066"/>
            <a:ext cx="2197325" cy="1861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1500" b="1" dirty="0">
                <a:gradFill>
                  <a:gsLst>
                    <a:gs pos="0">
                      <a:srgbClr val="00A4E6"/>
                    </a:gs>
                    <a:gs pos="100000">
                      <a:srgbClr val="066DCA"/>
                    </a:gs>
                  </a:gsLst>
                  <a:lin ang="5400000" scaled="1"/>
                </a:gra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05</a:t>
            </a:r>
            <a:endParaRPr lang="zh-CN" altLang="en-US" sz="11500" b="1" dirty="0">
              <a:gradFill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</a:gra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4623" y="3177798"/>
            <a:ext cx="219732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第</a:t>
            </a:r>
            <a:r>
              <a:rPr lang="zh-CN" altLang="en-US" sz="32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五部分</a:t>
            </a:r>
            <a:endParaRPr lang="zh-CN" altLang="en-US" sz="3200" b="1" dirty="0">
              <a:solidFill>
                <a:schemeClr val="bg1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399911" y="404804"/>
            <a:ext cx="1863229" cy="87020"/>
            <a:chOff x="407531" y="519103"/>
            <a:chExt cx="2590302" cy="120977"/>
          </a:xfrm>
        </p:grpSpPr>
        <p:sp>
          <p:nvSpPr>
            <p:cNvPr id="60" name="任意多边形: 形状 59"/>
            <p:cNvSpPr/>
            <p:nvPr/>
          </p:nvSpPr>
          <p:spPr>
            <a:xfrm>
              <a:off x="407531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任意多边形: 形状 60"/>
            <p:cNvSpPr/>
            <p:nvPr/>
          </p:nvSpPr>
          <p:spPr>
            <a:xfrm>
              <a:off x="573182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738833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>
              <a:off x="904484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4" name="任意多边形: 形状 63"/>
            <p:cNvSpPr/>
            <p:nvPr/>
          </p:nvSpPr>
          <p:spPr>
            <a:xfrm>
              <a:off x="1070135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1235786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6" name="任意多边形: 形状 65"/>
            <p:cNvSpPr/>
            <p:nvPr/>
          </p:nvSpPr>
          <p:spPr>
            <a:xfrm>
              <a:off x="1401437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7" name="任意多边形: 形状 66"/>
            <p:cNvSpPr/>
            <p:nvPr/>
          </p:nvSpPr>
          <p:spPr>
            <a:xfrm>
              <a:off x="1567088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8" name="任意多边形: 形状 67"/>
            <p:cNvSpPr/>
            <p:nvPr/>
          </p:nvSpPr>
          <p:spPr>
            <a:xfrm>
              <a:off x="1732739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9" name="任意多边形: 形状 68"/>
            <p:cNvSpPr/>
            <p:nvPr/>
          </p:nvSpPr>
          <p:spPr>
            <a:xfrm>
              <a:off x="1898390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0" name="任意多边形: 形状 69"/>
            <p:cNvSpPr/>
            <p:nvPr/>
          </p:nvSpPr>
          <p:spPr>
            <a:xfrm>
              <a:off x="2064041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1" name="任意多边形: 形状 70"/>
            <p:cNvSpPr/>
            <p:nvPr/>
          </p:nvSpPr>
          <p:spPr>
            <a:xfrm>
              <a:off x="2229692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2" name="任意多边形: 形状 71"/>
            <p:cNvSpPr/>
            <p:nvPr/>
          </p:nvSpPr>
          <p:spPr>
            <a:xfrm>
              <a:off x="2395343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任意多边形: 形状 72"/>
            <p:cNvSpPr/>
            <p:nvPr/>
          </p:nvSpPr>
          <p:spPr>
            <a:xfrm>
              <a:off x="2560994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726645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2892296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6768" y="272240"/>
            <a:ext cx="11717112" cy="598215"/>
            <a:chOff x="1759153" y="1605740"/>
            <a:chExt cx="11717112" cy="598215"/>
          </a:xfrm>
        </p:grpSpPr>
        <p:grpSp>
          <p:nvGrpSpPr>
            <p:cNvPr id="5" name="组合 4"/>
            <p:cNvGrpSpPr/>
            <p:nvPr/>
          </p:nvGrpSpPr>
          <p:grpSpPr>
            <a:xfrm>
              <a:off x="1759153" y="1605740"/>
              <a:ext cx="575108" cy="578877"/>
              <a:chOff x="8604452" y="2000466"/>
              <a:chExt cx="2151553" cy="2165653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8604452" y="2000466"/>
                <a:ext cx="2151553" cy="2165653"/>
                <a:chOff x="3277382" y="1375565"/>
                <a:chExt cx="2278856" cy="2293790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3277382" y="1375565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277382" y="1390499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10" name="椭圆 9"/>
              <p:cNvSpPr/>
              <p:nvPr/>
            </p:nvSpPr>
            <p:spPr>
              <a:xfrm>
                <a:off x="9010206" y="2415314"/>
                <a:ext cx="1352721" cy="13527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2366352" y="1680735"/>
              <a:ext cx="518612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实施方案计划</a:t>
              </a:r>
              <a:endParaRPr lang="zh-CN" altLang="en-US" sz="28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64785" y="1665166"/>
              <a:ext cx="363843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5</a:t>
              </a:r>
              <a:endParaRPr lang="zh-CN" altLang="en-US" sz="24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34261" y="2203955"/>
              <a:ext cx="11142004" cy="0"/>
            </a:xfrm>
            <a:prstGeom prst="line">
              <a:avLst/>
            </a:prstGeom>
            <a:ln>
              <a:solidFill>
                <a:srgbClr val="00A4E6">
                  <a:alpha val="2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45174" y="5570220"/>
            <a:ext cx="723203" cy="724760"/>
            <a:chOff x="6598920" y="1074420"/>
            <a:chExt cx="2168481" cy="2173149"/>
          </a:xfrm>
          <a:gradFill>
            <a:gsLst>
              <a:gs pos="0">
                <a:schemeClr val="bg1"/>
              </a:gs>
              <a:gs pos="100000">
                <a:srgbClr val="00A4E6">
                  <a:alpha val="0"/>
                </a:srgbClr>
              </a:gs>
            </a:gsLst>
            <a:lin ang="5400000" scaled="1"/>
          </a:gradFill>
        </p:grpSpPr>
        <p:sp>
          <p:nvSpPr>
            <p:cNvPr id="14" name="椭圆 13"/>
            <p:cNvSpPr/>
            <p:nvPr/>
          </p:nvSpPr>
          <p:spPr>
            <a:xfrm>
              <a:off x="65989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01040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742188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83336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824484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6563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65989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701040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42188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83336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24484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86563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65989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701040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42188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783336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824484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6563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65989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01040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742188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783336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824484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86563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65989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701040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742188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83336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824484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6563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65989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701040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742188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783336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824484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86563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65989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701040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742188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783336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824484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86563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6245635" y="3085971"/>
            <a:ext cx="5186125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经费预算</a:t>
            </a:r>
            <a:endParaRPr lang="zh-CN" altLang="en-US" sz="4400" b="1" dirty="0">
              <a:solidFill>
                <a:srgbClr val="066ECA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449095" y="2576066"/>
            <a:ext cx="2197325" cy="1861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1500" b="1" dirty="0">
                <a:gradFill>
                  <a:gsLst>
                    <a:gs pos="0">
                      <a:srgbClr val="00A4E6"/>
                    </a:gs>
                    <a:gs pos="100000">
                      <a:srgbClr val="066DCA"/>
                    </a:gs>
                  </a:gsLst>
                  <a:lin ang="5400000" scaled="1"/>
                </a:gra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06</a:t>
            </a:r>
            <a:endParaRPr lang="zh-CN" altLang="en-US" sz="11500" b="1" dirty="0">
              <a:gradFill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</a:gra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4645" y="3177540"/>
            <a:ext cx="254317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（第</a:t>
            </a:r>
            <a:r>
              <a:rPr lang="zh-CN" altLang="en-US" sz="32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六部分）</a:t>
            </a:r>
            <a:endParaRPr lang="zh-CN" altLang="en-US" sz="3200" b="1" dirty="0">
              <a:solidFill>
                <a:schemeClr val="bg1"/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399911" y="404804"/>
            <a:ext cx="1863229" cy="87020"/>
            <a:chOff x="407531" y="519103"/>
            <a:chExt cx="2590302" cy="120977"/>
          </a:xfrm>
        </p:grpSpPr>
        <p:sp>
          <p:nvSpPr>
            <p:cNvPr id="60" name="任意多边形: 形状 59"/>
            <p:cNvSpPr/>
            <p:nvPr/>
          </p:nvSpPr>
          <p:spPr>
            <a:xfrm>
              <a:off x="407531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任意多边形: 形状 60"/>
            <p:cNvSpPr/>
            <p:nvPr/>
          </p:nvSpPr>
          <p:spPr>
            <a:xfrm>
              <a:off x="573182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738833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>
              <a:off x="904484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4" name="任意多边形: 形状 63"/>
            <p:cNvSpPr/>
            <p:nvPr/>
          </p:nvSpPr>
          <p:spPr>
            <a:xfrm>
              <a:off x="1070135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1235786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6" name="任意多边形: 形状 65"/>
            <p:cNvSpPr/>
            <p:nvPr/>
          </p:nvSpPr>
          <p:spPr>
            <a:xfrm>
              <a:off x="1401437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7" name="任意多边形: 形状 66"/>
            <p:cNvSpPr/>
            <p:nvPr/>
          </p:nvSpPr>
          <p:spPr>
            <a:xfrm>
              <a:off x="1567088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8" name="任意多边形: 形状 67"/>
            <p:cNvSpPr/>
            <p:nvPr/>
          </p:nvSpPr>
          <p:spPr>
            <a:xfrm>
              <a:off x="1732739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9" name="任意多边形: 形状 68"/>
            <p:cNvSpPr/>
            <p:nvPr/>
          </p:nvSpPr>
          <p:spPr>
            <a:xfrm>
              <a:off x="1898390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0" name="任意多边形: 形状 69"/>
            <p:cNvSpPr/>
            <p:nvPr/>
          </p:nvSpPr>
          <p:spPr>
            <a:xfrm>
              <a:off x="2064041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1" name="任意多边形: 形状 70"/>
            <p:cNvSpPr/>
            <p:nvPr/>
          </p:nvSpPr>
          <p:spPr>
            <a:xfrm>
              <a:off x="2229692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2" name="任意多边形: 形状 71"/>
            <p:cNvSpPr/>
            <p:nvPr/>
          </p:nvSpPr>
          <p:spPr>
            <a:xfrm>
              <a:off x="2395343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任意多边形: 形状 72"/>
            <p:cNvSpPr/>
            <p:nvPr/>
          </p:nvSpPr>
          <p:spPr>
            <a:xfrm>
              <a:off x="2560994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726645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2892296" y="519103"/>
              <a:ext cx="105537" cy="120977"/>
            </a:xfrm>
            <a:custGeom>
              <a:avLst/>
              <a:gdLst>
                <a:gd name="connsiteX0" fmla="*/ 28608 w 439546"/>
                <a:gd name="connsiteY0" fmla="*/ 2601 h 503849"/>
                <a:gd name="connsiteX1" fmla="*/ 430064 w 439546"/>
                <a:gd name="connsiteY1" fmla="*/ 235446 h 503849"/>
                <a:gd name="connsiteX2" fmla="*/ 430064 w 439546"/>
                <a:gd name="connsiteY2" fmla="*/ 268404 h 503849"/>
                <a:gd name="connsiteX3" fmla="*/ 28608 w 439546"/>
                <a:gd name="connsiteY3" fmla="*/ 501249 h 503849"/>
                <a:gd name="connsiteX4" fmla="*/ 0 w 439546"/>
                <a:gd name="connsiteY4" fmla="*/ 484770 h 503849"/>
                <a:gd name="connsiteX5" fmla="*/ 0 w 439546"/>
                <a:gd name="connsiteY5" fmla="*/ 19080 h 503849"/>
                <a:gd name="connsiteX6" fmla="*/ 28608 w 439546"/>
                <a:gd name="connsiteY6" fmla="*/ 2601 h 503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46" h="503849">
                  <a:moveTo>
                    <a:pt x="28608" y="2601"/>
                  </a:moveTo>
                  <a:lnTo>
                    <a:pt x="430064" y="235446"/>
                  </a:lnTo>
                  <a:cubicBezTo>
                    <a:pt x="442707" y="242779"/>
                    <a:pt x="442707" y="261071"/>
                    <a:pt x="430064" y="268404"/>
                  </a:cubicBezTo>
                  <a:lnTo>
                    <a:pt x="28608" y="501249"/>
                  </a:lnTo>
                  <a:cubicBezTo>
                    <a:pt x="15906" y="508616"/>
                    <a:pt x="0" y="499453"/>
                    <a:pt x="0" y="484770"/>
                  </a:cubicBezTo>
                  <a:lnTo>
                    <a:pt x="0" y="19080"/>
                  </a:lnTo>
                  <a:cubicBezTo>
                    <a:pt x="0" y="4397"/>
                    <a:pt x="15906" y="-4766"/>
                    <a:pt x="28608" y="26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6768" y="272240"/>
            <a:ext cx="11717112" cy="598215"/>
            <a:chOff x="1759153" y="1605740"/>
            <a:chExt cx="11717112" cy="598215"/>
          </a:xfrm>
        </p:grpSpPr>
        <p:grpSp>
          <p:nvGrpSpPr>
            <p:cNvPr id="5" name="组合 4"/>
            <p:cNvGrpSpPr/>
            <p:nvPr/>
          </p:nvGrpSpPr>
          <p:grpSpPr>
            <a:xfrm>
              <a:off x="1759153" y="1605740"/>
              <a:ext cx="575108" cy="578877"/>
              <a:chOff x="8604452" y="2000466"/>
              <a:chExt cx="2151553" cy="2165653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8604452" y="2000466"/>
                <a:ext cx="2151553" cy="2165653"/>
                <a:chOff x="3277382" y="1375565"/>
                <a:chExt cx="2278856" cy="2293790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3277382" y="1375565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3277382" y="1390499"/>
                  <a:ext cx="2278856" cy="2278856"/>
                </a:xfrm>
                <a:prstGeom prst="ellipse">
                  <a:avLst/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10" name="椭圆 9"/>
              <p:cNvSpPr/>
              <p:nvPr/>
            </p:nvSpPr>
            <p:spPr>
              <a:xfrm>
                <a:off x="9010206" y="2415314"/>
                <a:ext cx="1352721" cy="13527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2366352" y="1680735"/>
              <a:ext cx="5186125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rgbClr val="066ECA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经费预算</a:t>
              </a:r>
              <a:endParaRPr lang="zh-CN" altLang="en-US" sz="2800" b="1" dirty="0">
                <a:solidFill>
                  <a:srgbClr val="066ECA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64785" y="1665166"/>
              <a:ext cx="363843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6</a:t>
              </a:r>
              <a:endParaRPr lang="zh-CN" altLang="en-US" sz="2400" b="1" dirty="0">
                <a:solidFill>
                  <a:schemeClr val="bg1"/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34261" y="2203955"/>
              <a:ext cx="11142004" cy="0"/>
            </a:xfrm>
            <a:prstGeom prst="line">
              <a:avLst/>
            </a:prstGeom>
            <a:ln>
              <a:solidFill>
                <a:srgbClr val="00A4E6">
                  <a:alpha val="2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72898" y="1586234"/>
            <a:ext cx="6448841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500" b="1" dirty="0">
                <a:gradFill>
                  <a:gsLst>
                    <a:gs pos="0">
                      <a:srgbClr val="00A4E6"/>
                    </a:gs>
                    <a:gs pos="100000">
                      <a:srgbClr val="066ECA"/>
                    </a:gs>
                  </a:gsLst>
                  <a:lin ang="5400000" scaled="1"/>
                </a:gra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  <a:t>THANKS</a:t>
            </a:r>
            <a:endParaRPr lang="zh-CN" altLang="en-US" sz="11500" b="1" dirty="0">
              <a:gradFill>
                <a:gsLst>
                  <a:gs pos="0">
                    <a:srgbClr val="00A4E6"/>
                  </a:gs>
                  <a:gs pos="100000">
                    <a:srgbClr val="066ECA"/>
                  </a:gs>
                </a:gsLst>
                <a:lin ang="5400000" scaled="1"/>
              </a:gra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  <p:grpSp>
        <p:nvGrpSpPr>
          <p:cNvPr id="175" name="组合 174"/>
          <p:cNvGrpSpPr/>
          <p:nvPr/>
        </p:nvGrpSpPr>
        <p:grpSpPr>
          <a:xfrm>
            <a:off x="509614" y="477520"/>
            <a:ext cx="723203" cy="724760"/>
            <a:chOff x="6598920" y="1074420"/>
            <a:chExt cx="2168481" cy="2173149"/>
          </a:xfrm>
          <a:gradFill>
            <a:gsLst>
              <a:gs pos="0">
                <a:srgbClr val="00A4E6"/>
              </a:gs>
              <a:gs pos="100000">
                <a:srgbClr val="066DCA">
                  <a:alpha val="0"/>
                </a:srgbClr>
              </a:gs>
            </a:gsLst>
            <a:lin ang="5400000" scaled="1"/>
          </a:gradFill>
        </p:grpSpPr>
        <p:sp>
          <p:nvSpPr>
            <p:cNvPr id="133" name="椭圆 132"/>
            <p:cNvSpPr/>
            <p:nvPr/>
          </p:nvSpPr>
          <p:spPr>
            <a:xfrm>
              <a:off x="65989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701040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742188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783336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>
              <a:off x="824484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>
            <a:xfrm>
              <a:off x="86563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65989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701040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742188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>
              <a:off x="783336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/>
          </p:nvSpPr>
          <p:spPr>
            <a:xfrm>
              <a:off x="824484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86563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65989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/>
          </p:nvSpPr>
          <p:spPr>
            <a:xfrm>
              <a:off x="701040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742188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783336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>
              <a:off x="824484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椭圆 149"/>
            <p:cNvSpPr/>
            <p:nvPr/>
          </p:nvSpPr>
          <p:spPr>
            <a:xfrm>
              <a:off x="86563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椭圆 150"/>
            <p:cNvSpPr/>
            <p:nvPr/>
          </p:nvSpPr>
          <p:spPr>
            <a:xfrm>
              <a:off x="65989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701040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742188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/>
          </p:nvSpPr>
          <p:spPr>
            <a:xfrm>
              <a:off x="783336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/>
          </p:nvSpPr>
          <p:spPr>
            <a:xfrm>
              <a:off x="824484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86563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65989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/>
          </p:nvSpPr>
          <p:spPr>
            <a:xfrm>
              <a:off x="701040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742188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/>
          </p:nvSpPr>
          <p:spPr>
            <a:xfrm>
              <a:off x="783336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824484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86563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/>
          </p:nvSpPr>
          <p:spPr>
            <a:xfrm>
              <a:off x="65989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/>
          </p:nvSpPr>
          <p:spPr>
            <a:xfrm>
              <a:off x="701040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/>
          </p:nvSpPr>
          <p:spPr>
            <a:xfrm>
              <a:off x="742188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783336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824484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86563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65989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701040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742188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783336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椭圆 172"/>
            <p:cNvSpPr/>
            <p:nvPr/>
          </p:nvSpPr>
          <p:spPr>
            <a:xfrm>
              <a:off x="824484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86563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11076014" y="5730240"/>
            <a:ext cx="723203" cy="724760"/>
            <a:chOff x="6598920" y="1074420"/>
            <a:chExt cx="2168481" cy="2173149"/>
          </a:xfrm>
          <a:gradFill>
            <a:gsLst>
              <a:gs pos="0">
                <a:schemeClr val="bg1"/>
              </a:gs>
              <a:gs pos="100000">
                <a:srgbClr val="00A4E6">
                  <a:alpha val="0"/>
                </a:srgbClr>
              </a:gs>
            </a:gsLst>
            <a:lin ang="5400000" scaled="1"/>
          </a:gradFill>
        </p:grpSpPr>
        <p:sp>
          <p:nvSpPr>
            <p:cNvPr id="177" name="椭圆 176"/>
            <p:cNvSpPr/>
            <p:nvPr/>
          </p:nvSpPr>
          <p:spPr>
            <a:xfrm>
              <a:off x="65989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>
              <a:off x="701040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>
              <a:off x="742188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椭圆 179"/>
            <p:cNvSpPr/>
            <p:nvPr/>
          </p:nvSpPr>
          <p:spPr>
            <a:xfrm>
              <a:off x="783336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/>
          </p:nvSpPr>
          <p:spPr>
            <a:xfrm>
              <a:off x="824484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/>
          </p:nvSpPr>
          <p:spPr>
            <a:xfrm>
              <a:off x="8656320" y="107442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/>
          </p:nvSpPr>
          <p:spPr>
            <a:xfrm>
              <a:off x="65989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701040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/>
          </p:nvSpPr>
          <p:spPr>
            <a:xfrm>
              <a:off x="742188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783336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24484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56320" y="141809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65989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701040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742188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783336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824484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8656320" y="1761776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65989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701040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椭圆 196"/>
            <p:cNvSpPr/>
            <p:nvPr/>
          </p:nvSpPr>
          <p:spPr>
            <a:xfrm>
              <a:off x="742188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椭圆 197"/>
            <p:cNvSpPr/>
            <p:nvPr/>
          </p:nvSpPr>
          <p:spPr>
            <a:xfrm>
              <a:off x="783336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/>
            <p:nvPr/>
          </p:nvSpPr>
          <p:spPr>
            <a:xfrm>
              <a:off x="824484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椭圆 199"/>
            <p:cNvSpPr/>
            <p:nvPr/>
          </p:nvSpPr>
          <p:spPr>
            <a:xfrm>
              <a:off x="8656320" y="2105454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65989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椭圆 201"/>
            <p:cNvSpPr/>
            <p:nvPr/>
          </p:nvSpPr>
          <p:spPr>
            <a:xfrm>
              <a:off x="701040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/>
            <p:nvPr/>
          </p:nvSpPr>
          <p:spPr>
            <a:xfrm>
              <a:off x="742188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/>
            <p:nvPr/>
          </p:nvSpPr>
          <p:spPr>
            <a:xfrm>
              <a:off x="783336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椭圆 204"/>
            <p:cNvSpPr/>
            <p:nvPr/>
          </p:nvSpPr>
          <p:spPr>
            <a:xfrm>
              <a:off x="824484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椭圆 205"/>
            <p:cNvSpPr/>
            <p:nvPr/>
          </p:nvSpPr>
          <p:spPr>
            <a:xfrm>
              <a:off x="8656320" y="2449132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65989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椭圆 207"/>
            <p:cNvSpPr/>
            <p:nvPr/>
          </p:nvSpPr>
          <p:spPr>
            <a:xfrm>
              <a:off x="701040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椭圆 208"/>
            <p:cNvSpPr/>
            <p:nvPr/>
          </p:nvSpPr>
          <p:spPr>
            <a:xfrm>
              <a:off x="742188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783336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椭圆 210"/>
            <p:cNvSpPr/>
            <p:nvPr/>
          </p:nvSpPr>
          <p:spPr>
            <a:xfrm>
              <a:off x="824484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椭圆 211"/>
            <p:cNvSpPr/>
            <p:nvPr/>
          </p:nvSpPr>
          <p:spPr>
            <a:xfrm>
              <a:off x="8656320" y="2792810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椭圆 212"/>
            <p:cNvSpPr/>
            <p:nvPr/>
          </p:nvSpPr>
          <p:spPr>
            <a:xfrm>
              <a:off x="65989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椭圆 213"/>
            <p:cNvSpPr/>
            <p:nvPr/>
          </p:nvSpPr>
          <p:spPr>
            <a:xfrm>
              <a:off x="701040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椭圆 214"/>
            <p:cNvSpPr/>
            <p:nvPr/>
          </p:nvSpPr>
          <p:spPr>
            <a:xfrm>
              <a:off x="742188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椭圆 215"/>
            <p:cNvSpPr/>
            <p:nvPr/>
          </p:nvSpPr>
          <p:spPr>
            <a:xfrm>
              <a:off x="783336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椭圆 216"/>
            <p:cNvSpPr/>
            <p:nvPr/>
          </p:nvSpPr>
          <p:spPr>
            <a:xfrm>
              <a:off x="824484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椭圆 217"/>
            <p:cNvSpPr/>
            <p:nvPr/>
          </p:nvSpPr>
          <p:spPr>
            <a:xfrm>
              <a:off x="8656320" y="3136488"/>
              <a:ext cx="111081" cy="1110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4" name="任意多边形: 形状 223"/>
          <p:cNvSpPr/>
          <p:nvPr/>
        </p:nvSpPr>
        <p:spPr>
          <a:xfrm flipH="1">
            <a:off x="11482140" y="318985"/>
            <a:ext cx="138303" cy="158536"/>
          </a:xfrm>
          <a:custGeom>
            <a:avLst/>
            <a:gdLst>
              <a:gd name="connsiteX0" fmla="*/ 28608 w 439546"/>
              <a:gd name="connsiteY0" fmla="*/ 2601 h 503849"/>
              <a:gd name="connsiteX1" fmla="*/ 430064 w 439546"/>
              <a:gd name="connsiteY1" fmla="*/ 235446 h 503849"/>
              <a:gd name="connsiteX2" fmla="*/ 430064 w 439546"/>
              <a:gd name="connsiteY2" fmla="*/ 268404 h 503849"/>
              <a:gd name="connsiteX3" fmla="*/ 28608 w 439546"/>
              <a:gd name="connsiteY3" fmla="*/ 501249 h 503849"/>
              <a:gd name="connsiteX4" fmla="*/ 0 w 439546"/>
              <a:gd name="connsiteY4" fmla="*/ 484770 h 503849"/>
              <a:gd name="connsiteX5" fmla="*/ 0 w 439546"/>
              <a:gd name="connsiteY5" fmla="*/ 19080 h 503849"/>
              <a:gd name="connsiteX6" fmla="*/ 28608 w 439546"/>
              <a:gd name="connsiteY6" fmla="*/ 2601 h 5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546" h="503849">
                <a:moveTo>
                  <a:pt x="28608" y="2601"/>
                </a:moveTo>
                <a:lnTo>
                  <a:pt x="430064" y="235446"/>
                </a:lnTo>
                <a:cubicBezTo>
                  <a:pt x="442707" y="242779"/>
                  <a:pt x="442707" y="261071"/>
                  <a:pt x="430064" y="268404"/>
                </a:cubicBezTo>
                <a:lnTo>
                  <a:pt x="28608" y="501249"/>
                </a:lnTo>
                <a:cubicBezTo>
                  <a:pt x="15906" y="508616"/>
                  <a:pt x="0" y="499453"/>
                  <a:pt x="0" y="484770"/>
                </a:cubicBezTo>
                <a:lnTo>
                  <a:pt x="0" y="19080"/>
                </a:lnTo>
                <a:cubicBezTo>
                  <a:pt x="0" y="4397"/>
                  <a:pt x="15906" y="-4766"/>
                  <a:pt x="28608" y="2601"/>
                </a:cubicBezTo>
              </a:path>
            </a:pathLst>
          </a:cu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5" name="任意多边形: 形状 224"/>
          <p:cNvSpPr/>
          <p:nvPr/>
        </p:nvSpPr>
        <p:spPr>
          <a:xfrm>
            <a:off x="11764453" y="318985"/>
            <a:ext cx="138303" cy="158536"/>
          </a:xfrm>
          <a:custGeom>
            <a:avLst/>
            <a:gdLst>
              <a:gd name="connsiteX0" fmla="*/ 28608 w 439546"/>
              <a:gd name="connsiteY0" fmla="*/ 2601 h 503849"/>
              <a:gd name="connsiteX1" fmla="*/ 430064 w 439546"/>
              <a:gd name="connsiteY1" fmla="*/ 235446 h 503849"/>
              <a:gd name="connsiteX2" fmla="*/ 430064 w 439546"/>
              <a:gd name="connsiteY2" fmla="*/ 268404 h 503849"/>
              <a:gd name="connsiteX3" fmla="*/ 28608 w 439546"/>
              <a:gd name="connsiteY3" fmla="*/ 501249 h 503849"/>
              <a:gd name="connsiteX4" fmla="*/ 0 w 439546"/>
              <a:gd name="connsiteY4" fmla="*/ 484770 h 503849"/>
              <a:gd name="connsiteX5" fmla="*/ 0 w 439546"/>
              <a:gd name="connsiteY5" fmla="*/ 19080 h 503849"/>
              <a:gd name="connsiteX6" fmla="*/ 28608 w 439546"/>
              <a:gd name="connsiteY6" fmla="*/ 2601 h 503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546" h="503849">
                <a:moveTo>
                  <a:pt x="28608" y="2601"/>
                </a:moveTo>
                <a:lnTo>
                  <a:pt x="430064" y="235446"/>
                </a:lnTo>
                <a:cubicBezTo>
                  <a:pt x="442707" y="242779"/>
                  <a:pt x="442707" y="261071"/>
                  <a:pt x="430064" y="268404"/>
                </a:cubicBezTo>
                <a:lnTo>
                  <a:pt x="28608" y="501249"/>
                </a:lnTo>
                <a:cubicBezTo>
                  <a:pt x="15906" y="508616"/>
                  <a:pt x="0" y="499453"/>
                  <a:pt x="0" y="484770"/>
                </a:cubicBezTo>
                <a:lnTo>
                  <a:pt x="0" y="19080"/>
                </a:lnTo>
                <a:cubicBezTo>
                  <a:pt x="0" y="4397"/>
                  <a:pt x="15906" y="-4766"/>
                  <a:pt x="28608" y="260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8" name="弧形 227"/>
          <p:cNvSpPr/>
          <p:nvPr/>
        </p:nvSpPr>
        <p:spPr>
          <a:xfrm>
            <a:off x="8120259" y="2207208"/>
            <a:ext cx="2381576" cy="2381576"/>
          </a:xfrm>
          <a:prstGeom prst="arc">
            <a:avLst>
              <a:gd name="adj1" fmla="val 7949757"/>
              <a:gd name="adj2" fmla="val 0"/>
            </a:avLst>
          </a:prstGeom>
          <a:ln>
            <a:gradFill flip="none" rotWithShape="1">
              <a:gsLst>
                <a:gs pos="0">
                  <a:srgbClr val="00A4E6"/>
                </a:gs>
                <a:gs pos="100000">
                  <a:srgbClr val="00A4E6">
                    <a:alpha val="0"/>
                  </a:srgb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椭圆 228"/>
          <p:cNvSpPr/>
          <p:nvPr/>
        </p:nvSpPr>
        <p:spPr>
          <a:xfrm>
            <a:off x="10465590" y="3377222"/>
            <a:ext cx="62131" cy="62131"/>
          </a:xfrm>
          <a:prstGeom prst="ellipse">
            <a:avLst/>
          </a:prstGeom>
          <a:solidFill>
            <a:srgbClr val="00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2405626" y="5338011"/>
            <a:ext cx="2793283" cy="588129"/>
            <a:chOff x="1154572" y="4191706"/>
            <a:chExt cx="3356468" cy="706708"/>
          </a:xfrm>
        </p:grpSpPr>
        <p:grpSp>
          <p:nvGrpSpPr>
            <p:cNvPr id="8" name="组合 7"/>
            <p:cNvGrpSpPr/>
            <p:nvPr/>
          </p:nvGrpSpPr>
          <p:grpSpPr>
            <a:xfrm>
              <a:off x="1154572" y="4191706"/>
              <a:ext cx="3356468" cy="706708"/>
              <a:chOff x="3277382" y="1375565"/>
              <a:chExt cx="2278856" cy="2346800"/>
            </a:xfrm>
          </p:grpSpPr>
          <p:sp>
            <p:nvSpPr>
              <p:cNvPr id="10" name="椭圆 15"/>
              <p:cNvSpPr/>
              <p:nvPr>
                <p:custDataLst>
                  <p:tags r:id="rId1"/>
                </p:custDataLst>
              </p:nvPr>
            </p:nvSpPr>
            <p:spPr>
              <a:xfrm>
                <a:off x="3277382" y="1375565"/>
                <a:ext cx="2278856" cy="2278856"/>
              </a:xfrm>
              <a:prstGeom prst="roundRect">
                <a:avLst>
                  <a:gd name="adj" fmla="val 50000"/>
                </a:avLst>
              </a:prstGeom>
              <a:solidFill>
                <a:srgbClr val="EDF4F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39700" dist="190500" dir="2700000" algn="ctr" rotWithShape="0">
                  <a:srgbClr val="5B9BD5">
                    <a:lumMod val="60000"/>
                    <a:lumOff val="40000"/>
                    <a:alpha val="41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2" name="椭圆 16"/>
              <p:cNvSpPr/>
              <p:nvPr>
                <p:custDataLst>
                  <p:tags r:id="rId2"/>
                </p:custDataLst>
              </p:nvPr>
            </p:nvSpPr>
            <p:spPr>
              <a:xfrm>
                <a:off x="3277382" y="1443508"/>
                <a:ext cx="2278856" cy="2278857"/>
              </a:xfrm>
              <a:prstGeom prst="roundRect">
                <a:avLst>
                  <a:gd name="adj" fmla="val 50000"/>
                </a:avLst>
              </a:prstGeom>
              <a:solidFill>
                <a:srgbClr val="EDF4F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52400" dist="190500" dir="13500000" algn="ctr" rotWithShape="0">
                  <a:sysClr val="window" lastClr="FFFFFF">
                    <a:alpha val="66000"/>
                  </a:sys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13" name="椭圆 12"/>
            <p:cNvSpPr/>
            <p:nvPr>
              <p:custDataLst>
                <p:tags r:id="rId3"/>
              </p:custDataLst>
            </p:nvPr>
          </p:nvSpPr>
          <p:spPr>
            <a:xfrm>
              <a:off x="1302152" y="4324457"/>
              <a:ext cx="461665" cy="461665"/>
            </a:xfrm>
            <a:prstGeom prst="ellipse">
              <a:avLst/>
            </a:prstGeom>
            <a:gradFill flip="none" rotWithShape="1">
              <a:gsLst>
                <a:gs pos="0">
                  <a:srgbClr val="00A4E6"/>
                </a:gs>
                <a:gs pos="100000">
                  <a:srgbClr val="066DCA"/>
                </a:gs>
              </a:gsLst>
              <a:lin ang="54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pPr defTabSz="457200"/>
              <a:endParaRPr lang="en-US" altLang="en-US" kern="0" dirty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4"/>
              </p:custDataLst>
            </p:nvPr>
          </p:nvSpPr>
          <p:spPr>
            <a:xfrm>
              <a:off x="1855494" y="4328374"/>
              <a:ext cx="2430987" cy="4791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揭榜人：</a:t>
              </a:r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rPr>
                <a:t>xxx</a:t>
              </a:r>
              <a:endPara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endParaRPr>
            </a:p>
          </p:txBody>
        </p:sp>
        <p:sp>
          <p:nvSpPr>
            <p:cNvPr id="21" name="microphone-voice-interface-symbol_37571"/>
            <p:cNvSpPr/>
            <p:nvPr>
              <p:custDataLst>
                <p:tags r:id="rId5"/>
              </p:custDataLst>
            </p:nvPr>
          </p:nvSpPr>
          <p:spPr>
            <a:xfrm>
              <a:off x="1433515" y="4400422"/>
              <a:ext cx="217109" cy="313109"/>
            </a:xfrm>
            <a:custGeom>
              <a:avLst/>
              <a:gdLst>
                <a:gd name="connsiteX0" fmla="*/ 23384 w 420993"/>
                <a:gd name="connsiteY0" fmla="*/ 233572 h 607145"/>
                <a:gd name="connsiteX1" fmla="*/ 39811 w 420993"/>
                <a:gd name="connsiteY1" fmla="*/ 240433 h 607145"/>
                <a:gd name="connsiteX2" fmla="*/ 46767 w 420993"/>
                <a:gd name="connsiteY2" fmla="*/ 256915 h 607145"/>
                <a:gd name="connsiteX3" fmla="*/ 46767 w 420993"/>
                <a:gd name="connsiteY3" fmla="*/ 303601 h 607145"/>
                <a:gd name="connsiteX4" fmla="*/ 94877 w 420993"/>
                <a:gd name="connsiteY4" fmla="*/ 419062 h 607145"/>
                <a:gd name="connsiteX5" fmla="*/ 210539 w 420993"/>
                <a:gd name="connsiteY5" fmla="*/ 467003 h 607145"/>
                <a:gd name="connsiteX6" fmla="*/ 326201 w 420993"/>
                <a:gd name="connsiteY6" fmla="*/ 419062 h 607145"/>
                <a:gd name="connsiteX7" fmla="*/ 374226 w 420993"/>
                <a:gd name="connsiteY7" fmla="*/ 303601 h 607145"/>
                <a:gd name="connsiteX8" fmla="*/ 374226 w 420993"/>
                <a:gd name="connsiteY8" fmla="*/ 256915 h 607145"/>
                <a:gd name="connsiteX9" fmla="*/ 381182 w 420993"/>
                <a:gd name="connsiteY9" fmla="*/ 240433 h 607145"/>
                <a:gd name="connsiteX10" fmla="*/ 397609 w 420993"/>
                <a:gd name="connsiteY10" fmla="*/ 233572 h 607145"/>
                <a:gd name="connsiteX11" fmla="*/ 414121 w 420993"/>
                <a:gd name="connsiteY11" fmla="*/ 240433 h 607145"/>
                <a:gd name="connsiteX12" fmla="*/ 420993 w 420993"/>
                <a:gd name="connsiteY12" fmla="*/ 256915 h 607145"/>
                <a:gd name="connsiteX13" fmla="*/ 420993 w 420993"/>
                <a:gd name="connsiteY13" fmla="*/ 303601 h 607145"/>
                <a:gd name="connsiteX14" fmla="*/ 367101 w 420993"/>
                <a:gd name="connsiteY14" fmla="*/ 443827 h 607145"/>
                <a:gd name="connsiteX15" fmla="*/ 233922 w 420993"/>
                <a:gd name="connsiteY15" fmla="*/ 512267 h 607145"/>
                <a:gd name="connsiteX16" fmla="*/ 233922 w 420993"/>
                <a:gd name="connsiteY16" fmla="*/ 560459 h 607145"/>
                <a:gd name="connsiteX17" fmla="*/ 327458 w 420993"/>
                <a:gd name="connsiteY17" fmla="*/ 560459 h 607145"/>
                <a:gd name="connsiteX18" fmla="*/ 343885 w 420993"/>
                <a:gd name="connsiteY18" fmla="*/ 567320 h 607145"/>
                <a:gd name="connsiteX19" fmla="*/ 350842 w 420993"/>
                <a:gd name="connsiteY19" fmla="*/ 583802 h 607145"/>
                <a:gd name="connsiteX20" fmla="*/ 343885 w 420993"/>
                <a:gd name="connsiteY20" fmla="*/ 600201 h 607145"/>
                <a:gd name="connsiteX21" fmla="*/ 327458 w 420993"/>
                <a:gd name="connsiteY21" fmla="*/ 607145 h 607145"/>
                <a:gd name="connsiteX22" fmla="*/ 93535 w 420993"/>
                <a:gd name="connsiteY22" fmla="*/ 607145 h 607145"/>
                <a:gd name="connsiteX23" fmla="*/ 77108 w 420993"/>
                <a:gd name="connsiteY23" fmla="*/ 600201 h 607145"/>
                <a:gd name="connsiteX24" fmla="*/ 70151 w 420993"/>
                <a:gd name="connsiteY24" fmla="*/ 583802 h 607145"/>
                <a:gd name="connsiteX25" fmla="*/ 77108 w 420993"/>
                <a:gd name="connsiteY25" fmla="*/ 567320 h 607145"/>
                <a:gd name="connsiteX26" fmla="*/ 93535 w 420993"/>
                <a:gd name="connsiteY26" fmla="*/ 560459 h 607145"/>
                <a:gd name="connsiteX27" fmla="*/ 187155 w 420993"/>
                <a:gd name="connsiteY27" fmla="*/ 560459 h 607145"/>
                <a:gd name="connsiteX28" fmla="*/ 187155 w 420993"/>
                <a:gd name="connsiteY28" fmla="*/ 512267 h 607145"/>
                <a:gd name="connsiteX29" fmla="*/ 53892 w 420993"/>
                <a:gd name="connsiteY29" fmla="*/ 443827 h 607145"/>
                <a:gd name="connsiteX30" fmla="*/ 0 w 420993"/>
                <a:gd name="connsiteY30" fmla="*/ 303601 h 607145"/>
                <a:gd name="connsiteX31" fmla="*/ 0 w 420993"/>
                <a:gd name="connsiteY31" fmla="*/ 256915 h 607145"/>
                <a:gd name="connsiteX32" fmla="*/ 6956 w 420993"/>
                <a:gd name="connsiteY32" fmla="*/ 240433 h 607145"/>
                <a:gd name="connsiteX33" fmla="*/ 23384 w 420993"/>
                <a:gd name="connsiteY33" fmla="*/ 233572 h 607145"/>
                <a:gd name="connsiteX34" fmla="*/ 210539 w 420993"/>
                <a:gd name="connsiteY34" fmla="*/ 0 h 607145"/>
                <a:gd name="connsiteX35" fmla="*/ 293071 w 420993"/>
                <a:gd name="connsiteY35" fmla="*/ 34306 h 607145"/>
                <a:gd name="connsiteX36" fmla="*/ 327257 w 420993"/>
                <a:gd name="connsiteY36" fmla="*/ 113544 h 607145"/>
                <a:gd name="connsiteX37" fmla="*/ 267767 w 420993"/>
                <a:gd name="connsiteY37" fmla="*/ 113544 h 607145"/>
                <a:gd name="connsiteX38" fmla="*/ 250674 w 420993"/>
                <a:gd name="connsiteY38" fmla="*/ 130613 h 607145"/>
                <a:gd name="connsiteX39" fmla="*/ 267767 w 420993"/>
                <a:gd name="connsiteY39" fmla="*/ 147682 h 607145"/>
                <a:gd name="connsiteX40" fmla="*/ 327424 w 420993"/>
                <a:gd name="connsiteY40" fmla="*/ 147682 h 607145"/>
                <a:gd name="connsiteX41" fmla="*/ 327424 w 420993"/>
                <a:gd name="connsiteY41" fmla="*/ 193200 h 607145"/>
                <a:gd name="connsiteX42" fmla="*/ 267767 w 420993"/>
                <a:gd name="connsiteY42" fmla="*/ 193200 h 607145"/>
                <a:gd name="connsiteX43" fmla="*/ 250674 w 420993"/>
                <a:gd name="connsiteY43" fmla="*/ 210270 h 607145"/>
                <a:gd name="connsiteX44" fmla="*/ 267767 w 420993"/>
                <a:gd name="connsiteY44" fmla="*/ 227339 h 607145"/>
                <a:gd name="connsiteX45" fmla="*/ 327424 w 420993"/>
                <a:gd name="connsiteY45" fmla="*/ 227339 h 607145"/>
                <a:gd name="connsiteX46" fmla="*/ 327424 w 420993"/>
                <a:gd name="connsiteY46" fmla="*/ 270095 h 607145"/>
                <a:gd name="connsiteX47" fmla="*/ 267767 w 420993"/>
                <a:gd name="connsiteY47" fmla="*/ 270095 h 607145"/>
                <a:gd name="connsiteX48" fmla="*/ 250674 w 420993"/>
                <a:gd name="connsiteY48" fmla="*/ 287165 h 607145"/>
                <a:gd name="connsiteX49" fmla="*/ 267767 w 420993"/>
                <a:gd name="connsiteY49" fmla="*/ 304234 h 607145"/>
                <a:gd name="connsiteX50" fmla="*/ 327424 w 420993"/>
                <a:gd name="connsiteY50" fmla="*/ 304234 h 607145"/>
                <a:gd name="connsiteX51" fmla="*/ 293071 w 420993"/>
                <a:gd name="connsiteY51" fmla="*/ 385982 h 607145"/>
                <a:gd name="connsiteX52" fmla="*/ 210539 w 420993"/>
                <a:gd name="connsiteY52" fmla="*/ 420288 h 607145"/>
                <a:gd name="connsiteX53" fmla="*/ 127924 w 420993"/>
                <a:gd name="connsiteY53" fmla="*/ 385982 h 607145"/>
                <a:gd name="connsiteX54" fmla="*/ 93654 w 420993"/>
                <a:gd name="connsiteY54" fmla="*/ 304234 h 607145"/>
                <a:gd name="connsiteX55" fmla="*/ 155406 w 420993"/>
                <a:gd name="connsiteY55" fmla="*/ 304234 h 607145"/>
                <a:gd name="connsiteX56" fmla="*/ 172499 w 420993"/>
                <a:gd name="connsiteY56" fmla="*/ 287165 h 607145"/>
                <a:gd name="connsiteX57" fmla="*/ 155406 w 420993"/>
                <a:gd name="connsiteY57" fmla="*/ 270095 h 607145"/>
                <a:gd name="connsiteX58" fmla="*/ 93570 w 420993"/>
                <a:gd name="connsiteY58" fmla="*/ 270095 h 607145"/>
                <a:gd name="connsiteX59" fmla="*/ 93570 w 420993"/>
                <a:gd name="connsiteY59" fmla="*/ 227339 h 607145"/>
                <a:gd name="connsiteX60" fmla="*/ 155406 w 420993"/>
                <a:gd name="connsiteY60" fmla="*/ 227339 h 607145"/>
                <a:gd name="connsiteX61" fmla="*/ 172499 w 420993"/>
                <a:gd name="connsiteY61" fmla="*/ 210270 h 607145"/>
                <a:gd name="connsiteX62" fmla="*/ 155406 w 420993"/>
                <a:gd name="connsiteY62" fmla="*/ 193200 h 607145"/>
                <a:gd name="connsiteX63" fmla="*/ 93654 w 420993"/>
                <a:gd name="connsiteY63" fmla="*/ 193200 h 607145"/>
                <a:gd name="connsiteX64" fmla="*/ 93654 w 420993"/>
                <a:gd name="connsiteY64" fmla="*/ 147682 h 607145"/>
                <a:gd name="connsiteX65" fmla="*/ 155406 w 420993"/>
                <a:gd name="connsiteY65" fmla="*/ 147682 h 607145"/>
                <a:gd name="connsiteX66" fmla="*/ 172499 w 420993"/>
                <a:gd name="connsiteY66" fmla="*/ 130613 h 607145"/>
                <a:gd name="connsiteX67" fmla="*/ 155406 w 420993"/>
                <a:gd name="connsiteY67" fmla="*/ 113544 h 607145"/>
                <a:gd name="connsiteX68" fmla="*/ 93738 w 420993"/>
                <a:gd name="connsiteY68" fmla="*/ 113544 h 607145"/>
                <a:gd name="connsiteX69" fmla="*/ 127924 w 420993"/>
                <a:gd name="connsiteY69" fmla="*/ 34306 h 607145"/>
                <a:gd name="connsiteX70" fmla="*/ 210539 w 420993"/>
                <a:gd name="connsiteY70" fmla="*/ 0 h 60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20993" h="607145">
                  <a:moveTo>
                    <a:pt x="23384" y="233572"/>
                  </a:moveTo>
                  <a:cubicBezTo>
                    <a:pt x="29753" y="233572"/>
                    <a:pt x="35201" y="235831"/>
                    <a:pt x="39811" y="240433"/>
                  </a:cubicBezTo>
                  <a:cubicBezTo>
                    <a:pt x="44504" y="245118"/>
                    <a:pt x="46767" y="250556"/>
                    <a:pt x="46767" y="256915"/>
                  </a:cubicBezTo>
                  <a:lnTo>
                    <a:pt x="46767" y="303601"/>
                  </a:lnTo>
                  <a:cubicBezTo>
                    <a:pt x="46767" y="348614"/>
                    <a:pt x="62776" y="387101"/>
                    <a:pt x="94877" y="419062"/>
                  </a:cubicBezTo>
                  <a:cubicBezTo>
                    <a:pt x="126893" y="451022"/>
                    <a:pt x="165447" y="467003"/>
                    <a:pt x="210539" y="467003"/>
                  </a:cubicBezTo>
                  <a:cubicBezTo>
                    <a:pt x="255630" y="467003"/>
                    <a:pt x="294184" y="451022"/>
                    <a:pt x="326201" y="419062"/>
                  </a:cubicBezTo>
                  <a:cubicBezTo>
                    <a:pt x="358217" y="387101"/>
                    <a:pt x="374226" y="348614"/>
                    <a:pt x="374226" y="303601"/>
                  </a:cubicBezTo>
                  <a:lnTo>
                    <a:pt x="374226" y="256915"/>
                  </a:lnTo>
                  <a:cubicBezTo>
                    <a:pt x="374226" y="250556"/>
                    <a:pt x="376572" y="245118"/>
                    <a:pt x="381182" y="240433"/>
                  </a:cubicBezTo>
                  <a:cubicBezTo>
                    <a:pt x="385792" y="235831"/>
                    <a:pt x="391323" y="233572"/>
                    <a:pt x="397609" y="233572"/>
                  </a:cubicBezTo>
                  <a:cubicBezTo>
                    <a:pt x="403979" y="233572"/>
                    <a:pt x="409427" y="235831"/>
                    <a:pt x="414121" y="240433"/>
                  </a:cubicBezTo>
                  <a:cubicBezTo>
                    <a:pt x="418730" y="245118"/>
                    <a:pt x="420993" y="250556"/>
                    <a:pt x="420993" y="256915"/>
                  </a:cubicBezTo>
                  <a:lnTo>
                    <a:pt x="420993" y="303601"/>
                  </a:lnTo>
                  <a:cubicBezTo>
                    <a:pt x="420993" y="357315"/>
                    <a:pt x="403057" y="404085"/>
                    <a:pt x="367101" y="443827"/>
                  </a:cubicBezTo>
                  <a:cubicBezTo>
                    <a:pt x="331146" y="483653"/>
                    <a:pt x="286809" y="506410"/>
                    <a:pt x="233922" y="512267"/>
                  </a:cubicBezTo>
                  <a:lnTo>
                    <a:pt x="233922" y="560459"/>
                  </a:lnTo>
                  <a:lnTo>
                    <a:pt x="327458" y="560459"/>
                  </a:lnTo>
                  <a:cubicBezTo>
                    <a:pt x="333828" y="560459"/>
                    <a:pt x="339276" y="562718"/>
                    <a:pt x="343885" y="567320"/>
                  </a:cubicBezTo>
                  <a:cubicBezTo>
                    <a:pt x="348579" y="572005"/>
                    <a:pt x="350842" y="577443"/>
                    <a:pt x="350842" y="583802"/>
                  </a:cubicBezTo>
                  <a:cubicBezTo>
                    <a:pt x="350842" y="590077"/>
                    <a:pt x="348579" y="595599"/>
                    <a:pt x="343885" y="600201"/>
                  </a:cubicBezTo>
                  <a:cubicBezTo>
                    <a:pt x="339276" y="604802"/>
                    <a:pt x="333828" y="607145"/>
                    <a:pt x="327458" y="607145"/>
                  </a:cubicBezTo>
                  <a:lnTo>
                    <a:pt x="93535" y="607145"/>
                  </a:lnTo>
                  <a:cubicBezTo>
                    <a:pt x="87249" y="607145"/>
                    <a:pt x="81717" y="604802"/>
                    <a:pt x="77108" y="600201"/>
                  </a:cubicBezTo>
                  <a:cubicBezTo>
                    <a:pt x="72498" y="595515"/>
                    <a:pt x="70151" y="590077"/>
                    <a:pt x="70151" y="583802"/>
                  </a:cubicBezTo>
                  <a:cubicBezTo>
                    <a:pt x="70151" y="577443"/>
                    <a:pt x="72498" y="572005"/>
                    <a:pt x="77108" y="567320"/>
                  </a:cubicBezTo>
                  <a:cubicBezTo>
                    <a:pt x="81717" y="562718"/>
                    <a:pt x="87249" y="560459"/>
                    <a:pt x="93535" y="560459"/>
                  </a:cubicBezTo>
                  <a:lnTo>
                    <a:pt x="187155" y="560459"/>
                  </a:lnTo>
                  <a:lnTo>
                    <a:pt x="187155" y="512267"/>
                  </a:lnTo>
                  <a:cubicBezTo>
                    <a:pt x="134269" y="506410"/>
                    <a:pt x="89847" y="483653"/>
                    <a:pt x="53892" y="443827"/>
                  </a:cubicBezTo>
                  <a:cubicBezTo>
                    <a:pt x="17936" y="404085"/>
                    <a:pt x="0" y="357315"/>
                    <a:pt x="0" y="303601"/>
                  </a:cubicBezTo>
                  <a:lnTo>
                    <a:pt x="0" y="256915"/>
                  </a:lnTo>
                  <a:cubicBezTo>
                    <a:pt x="0" y="250556"/>
                    <a:pt x="2347" y="245118"/>
                    <a:pt x="6956" y="240433"/>
                  </a:cubicBezTo>
                  <a:cubicBezTo>
                    <a:pt x="11566" y="235831"/>
                    <a:pt x="17098" y="233572"/>
                    <a:pt x="23384" y="233572"/>
                  </a:cubicBezTo>
                  <a:close/>
                  <a:moveTo>
                    <a:pt x="210539" y="0"/>
                  </a:moveTo>
                  <a:cubicBezTo>
                    <a:pt x="242714" y="0"/>
                    <a:pt x="270197" y="11463"/>
                    <a:pt x="293071" y="34306"/>
                  </a:cubicBezTo>
                  <a:cubicBezTo>
                    <a:pt x="315191" y="56395"/>
                    <a:pt x="326503" y="82836"/>
                    <a:pt x="327257" y="113544"/>
                  </a:cubicBezTo>
                  <a:lnTo>
                    <a:pt x="267767" y="113544"/>
                  </a:lnTo>
                  <a:cubicBezTo>
                    <a:pt x="258382" y="113544"/>
                    <a:pt x="250674" y="121158"/>
                    <a:pt x="250674" y="130613"/>
                  </a:cubicBezTo>
                  <a:cubicBezTo>
                    <a:pt x="250674" y="139984"/>
                    <a:pt x="258382" y="147682"/>
                    <a:pt x="267767" y="147682"/>
                  </a:cubicBezTo>
                  <a:lnTo>
                    <a:pt x="327424" y="147682"/>
                  </a:lnTo>
                  <a:lnTo>
                    <a:pt x="327424" y="193200"/>
                  </a:lnTo>
                  <a:lnTo>
                    <a:pt x="267767" y="193200"/>
                  </a:lnTo>
                  <a:cubicBezTo>
                    <a:pt x="258382" y="193200"/>
                    <a:pt x="250674" y="200815"/>
                    <a:pt x="250674" y="210270"/>
                  </a:cubicBezTo>
                  <a:cubicBezTo>
                    <a:pt x="250674" y="219641"/>
                    <a:pt x="258382" y="227339"/>
                    <a:pt x="267767" y="227339"/>
                  </a:cubicBezTo>
                  <a:lnTo>
                    <a:pt x="327424" y="227339"/>
                  </a:lnTo>
                  <a:lnTo>
                    <a:pt x="327424" y="270095"/>
                  </a:lnTo>
                  <a:lnTo>
                    <a:pt x="267767" y="270095"/>
                  </a:lnTo>
                  <a:cubicBezTo>
                    <a:pt x="258382" y="270095"/>
                    <a:pt x="250674" y="277793"/>
                    <a:pt x="250674" y="287165"/>
                  </a:cubicBezTo>
                  <a:cubicBezTo>
                    <a:pt x="250674" y="296620"/>
                    <a:pt x="258382" y="304234"/>
                    <a:pt x="267767" y="304234"/>
                  </a:cubicBezTo>
                  <a:lnTo>
                    <a:pt x="327424" y="304234"/>
                  </a:lnTo>
                  <a:cubicBezTo>
                    <a:pt x="327257" y="336030"/>
                    <a:pt x="315778" y="363307"/>
                    <a:pt x="293071" y="385982"/>
                  </a:cubicBezTo>
                  <a:cubicBezTo>
                    <a:pt x="270197" y="408909"/>
                    <a:pt x="242630" y="420288"/>
                    <a:pt x="210539" y="420288"/>
                  </a:cubicBezTo>
                  <a:cubicBezTo>
                    <a:pt x="178364" y="420288"/>
                    <a:pt x="150882" y="408909"/>
                    <a:pt x="127924" y="385982"/>
                  </a:cubicBezTo>
                  <a:cubicBezTo>
                    <a:pt x="105217" y="363307"/>
                    <a:pt x="93822" y="336030"/>
                    <a:pt x="93654" y="304234"/>
                  </a:cubicBezTo>
                  <a:lnTo>
                    <a:pt x="155406" y="304234"/>
                  </a:lnTo>
                  <a:cubicBezTo>
                    <a:pt x="164874" y="304234"/>
                    <a:pt x="172499" y="296620"/>
                    <a:pt x="172499" y="287165"/>
                  </a:cubicBezTo>
                  <a:cubicBezTo>
                    <a:pt x="172499" y="277793"/>
                    <a:pt x="164874" y="270095"/>
                    <a:pt x="155406" y="270095"/>
                  </a:cubicBezTo>
                  <a:lnTo>
                    <a:pt x="93570" y="270095"/>
                  </a:lnTo>
                  <a:lnTo>
                    <a:pt x="93570" y="227339"/>
                  </a:lnTo>
                  <a:lnTo>
                    <a:pt x="155406" y="227339"/>
                  </a:lnTo>
                  <a:cubicBezTo>
                    <a:pt x="164874" y="227339"/>
                    <a:pt x="172499" y="219641"/>
                    <a:pt x="172499" y="210270"/>
                  </a:cubicBezTo>
                  <a:cubicBezTo>
                    <a:pt x="172499" y="200815"/>
                    <a:pt x="164874" y="193200"/>
                    <a:pt x="155406" y="193200"/>
                  </a:cubicBezTo>
                  <a:lnTo>
                    <a:pt x="93654" y="193200"/>
                  </a:lnTo>
                  <a:lnTo>
                    <a:pt x="93654" y="147682"/>
                  </a:lnTo>
                  <a:lnTo>
                    <a:pt x="155406" y="147682"/>
                  </a:lnTo>
                  <a:cubicBezTo>
                    <a:pt x="164874" y="147682"/>
                    <a:pt x="172499" y="139984"/>
                    <a:pt x="172499" y="130613"/>
                  </a:cubicBezTo>
                  <a:cubicBezTo>
                    <a:pt x="172499" y="121158"/>
                    <a:pt x="164874" y="113544"/>
                    <a:pt x="155406" y="113544"/>
                  </a:cubicBezTo>
                  <a:lnTo>
                    <a:pt x="93738" y="113544"/>
                  </a:lnTo>
                  <a:cubicBezTo>
                    <a:pt x="94492" y="82836"/>
                    <a:pt x="105887" y="56395"/>
                    <a:pt x="127924" y="34306"/>
                  </a:cubicBezTo>
                  <a:cubicBezTo>
                    <a:pt x="150882" y="11463"/>
                    <a:pt x="178364" y="0"/>
                    <a:pt x="2105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05380" y="4462145"/>
            <a:ext cx="3068320" cy="588010"/>
            <a:chOff x="3878" y="7225"/>
            <a:chExt cx="4832" cy="926"/>
          </a:xfrm>
        </p:grpSpPr>
        <p:grpSp>
          <p:nvGrpSpPr>
            <p:cNvPr id="3" name="组合 2"/>
            <p:cNvGrpSpPr/>
            <p:nvPr/>
          </p:nvGrpSpPr>
          <p:grpSpPr>
            <a:xfrm>
              <a:off x="3878" y="7225"/>
              <a:ext cx="4833" cy="926"/>
              <a:chOff x="1154572" y="4191706"/>
              <a:chExt cx="3564110" cy="706708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1154572" y="4191706"/>
                <a:ext cx="3356468" cy="706708"/>
                <a:chOff x="3277382" y="1375565"/>
                <a:chExt cx="2278856" cy="2346800"/>
              </a:xfrm>
            </p:grpSpPr>
            <p:sp>
              <p:nvSpPr>
                <p:cNvPr id="9" name="椭圆 15"/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3277382" y="1375565"/>
                  <a:ext cx="2278856" cy="227885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39700" dist="190500" dir="2700000" algn="ctr" rotWithShape="0">
                    <a:srgbClr val="5B9BD5">
                      <a:lumMod val="60000"/>
                      <a:lumOff val="40000"/>
                      <a:alpha val="41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22" name="椭圆 16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3277382" y="1443508"/>
                  <a:ext cx="2278856" cy="227885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DF4FB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152400" dist="190500" dir="13500000" algn="ctr" rotWithShape="0">
                    <a:sysClr val="window" lastClr="FFFFFF">
                      <a:alpha val="66000"/>
                    </a:sys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23" name="椭圆 22"/>
              <p:cNvSpPr/>
              <p:nvPr>
                <p:custDataLst>
                  <p:tags r:id="rId8"/>
                </p:custDataLst>
              </p:nvPr>
            </p:nvSpPr>
            <p:spPr>
              <a:xfrm>
                <a:off x="1302152" y="4324457"/>
                <a:ext cx="461665" cy="461665"/>
              </a:xfrm>
              <a:prstGeom prst="ellipse">
                <a:avLst/>
              </a:prstGeom>
              <a:gradFill flip="none" rotWithShape="1">
                <a:gsLst>
                  <a:gs pos="0">
                    <a:srgbClr val="00A4E6"/>
                  </a:gs>
                  <a:gs pos="100000">
                    <a:srgbClr val="066DCA"/>
                  </a:gs>
                </a:gsLst>
                <a:lin ang="5400000" scaled="1"/>
                <a:tileRect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p>
                <a:pPr defTabSz="457200"/>
                <a:endParaRPr lang="en-US" altLang="en-US" kern="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cs typeface="+mn-ea"/>
                </a:endParaRPr>
              </a:p>
            </p:txBody>
          </p:sp>
          <p:sp>
            <p:nvSpPr>
              <p:cNvPr id="24" name="文本框 23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855796" y="4328288"/>
                <a:ext cx="2862886" cy="4792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汉仪旗黑-55简" panose="00020600040101010101" pitchFamily="18" charset="-122"/>
                    <a:ea typeface="汉仪旗黑-55简" panose="00020600040101010101" pitchFamily="18" charset="-122"/>
                    <a:cs typeface="+mn-ea"/>
                    <a:sym typeface="汉仪旗黑-55简" panose="00020600040101010101" pitchFamily="18" charset="-122"/>
                  </a:rPr>
                  <a:t>揭榜单位：</a:t>
                </a:r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汉仪旗黑-55简" panose="00020600040101010101" pitchFamily="18" charset="-122"/>
                    <a:ea typeface="汉仪旗黑-55简" panose="00020600040101010101" pitchFamily="18" charset="-122"/>
                    <a:cs typeface="+mn-ea"/>
                    <a:sym typeface="汉仪旗黑-55简" panose="00020600040101010101" pitchFamily="18" charset="-122"/>
                  </a:rPr>
                  <a:t>xxxx</a:t>
                </a:r>
                <a:endPara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旗黑-55简" panose="00020600040101010101" pitchFamily="18" charset="-122"/>
                  <a:ea typeface="汉仪旗黑-55简" panose="00020600040101010101" pitchFamily="18" charset="-122"/>
                  <a:cs typeface="+mn-ea"/>
                  <a:sym typeface="汉仪旗黑-55简" panose="00020600040101010101" pitchFamily="18" charset="-122"/>
                </a:endParaRPr>
              </a:p>
            </p:txBody>
          </p:sp>
        </p:grpSp>
        <p:pic>
          <p:nvPicPr>
            <p:cNvPr id="25" name="图片 24" descr="公司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182" y="7454"/>
              <a:ext cx="401" cy="480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8230870" y="2356485"/>
            <a:ext cx="2160270" cy="2160270"/>
            <a:chOff x="12962" y="3727"/>
            <a:chExt cx="3402" cy="3402"/>
          </a:xfrm>
        </p:grpSpPr>
        <p:sp>
          <p:nvSpPr>
            <p:cNvPr id="28" name="椭圆 27"/>
            <p:cNvSpPr/>
            <p:nvPr>
              <p:custDataLst>
                <p:tags r:id="rId13"/>
              </p:custDataLst>
            </p:nvPr>
          </p:nvSpPr>
          <p:spPr>
            <a:xfrm>
              <a:off x="12962" y="3727"/>
              <a:ext cx="3402" cy="3402"/>
            </a:xfrm>
            <a:prstGeom prst="ellipse">
              <a:avLst/>
            </a:prstGeom>
            <a:solidFill>
              <a:srgbClr val="0590D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>
              <p:custDataLst>
                <p:tags r:id="rId14"/>
              </p:custDataLst>
            </p:nvPr>
          </p:nvSpPr>
          <p:spPr>
            <a:xfrm>
              <a:off x="13331" y="4096"/>
              <a:ext cx="2665" cy="2665"/>
            </a:xfrm>
            <a:prstGeom prst="ellipse">
              <a:avLst/>
            </a:prstGeom>
            <a:solidFill>
              <a:srgbClr val="EDF4F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30" name="图片 10"/>
            <p:cNvPicPr>
              <a:picLocks noChangeAspect="1" noChangeArrowheads="1"/>
            </p:cNvPicPr>
            <p:nvPr>
              <p:custDataLst>
                <p:tags r:id="rId15"/>
              </p:custDataLst>
            </p:nvPr>
          </p:nvPicPr>
          <p:blipFill>
            <a:blip r:embed="rId16" cstate="screen"/>
            <a:srcRect/>
            <a:stretch>
              <a:fillRect/>
            </a:stretch>
          </p:blipFill>
          <p:spPr bwMode="auto">
            <a:xfrm>
              <a:off x="13650" y="4205"/>
              <a:ext cx="2025" cy="2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commondata" val="eyJjb3VudCI6OCwiaGRpZCI6IjkzOWI1ZGMxZWY3MzZiYTU3MDM4Njc0N2Q3ZjAzNWZlIiwidXNlckNvdW50Ijoy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hqm45hp">
      <a:majorFont>
        <a:latin typeface="汉仪旗黑-55简"/>
        <a:ea typeface="汉仪旗黑-55简"/>
        <a:cs typeface=""/>
      </a:majorFont>
      <a:minorFont>
        <a:latin typeface="汉仪旗黑-55简"/>
        <a:ea typeface="汉仪旗黑-5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</Words>
  <Application>WPS 演示</Application>
  <PresentationFormat>宽屏</PresentationFormat>
  <Paragraphs>120</Paragraphs>
  <Slides>15</Slides>
  <Notes>1</Notes>
  <HiddenSlides>1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宋体</vt:lpstr>
      <vt:lpstr>Wingdings</vt:lpstr>
      <vt:lpstr>等线</vt:lpstr>
      <vt:lpstr>Arial</vt:lpstr>
      <vt:lpstr>微软雅黑</vt:lpstr>
      <vt:lpstr>汉仪旗黑-55简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A2888</dc:creator>
  <cp:lastModifiedBy>A叶鹏程</cp:lastModifiedBy>
  <cp:revision>27</cp:revision>
  <dcterms:created xsi:type="dcterms:W3CDTF">2022-10-27T02:58:00Z</dcterms:created>
  <dcterms:modified xsi:type="dcterms:W3CDTF">2026-06-09T10:56:26Z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2052-11.8.2.12085</vt:lpwstr>
  </property>
  <property fmtid="{D5CDD505-2E9C-101B-9397-08002B2CF9AE}" pid="3" name="KSOTemplateUUID">
    <vt:lpwstr>v1.0_mb_p+RytMKvPSjGz3ynwJRZSw==</vt:lpwstr>
  </property>
  <property fmtid="{D5CDD505-2E9C-101B-9397-08002B2CF9AE}" pid="4" name="ICV">
    <vt:lpwstr>C022FF1730B34E3E8024627A7F9B346D_11</vt:lpwstr>
  </property>
</Properties>
</file>